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Default Extension="doc" ContentType="application/msword"/>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86" r:id="rId2"/>
    <p:sldId id="430" r:id="rId3"/>
    <p:sldId id="431" r:id="rId4"/>
    <p:sldId id="432" r:id="rId5"/>
    <p:sldId id="433" r:id="rId6"/>
    <p:sldId id="434" r:id="rId7"/>
    <p:sldId id="435" r:id="rId8"/>
    <p:sldId id="436" r:id="rId9"/>
    <p:sldId id="437" r:id="rId10"/>
    <p:sldId id="438" r:id="rId11"/>
    <p:sldId id="439" r:id="rId12"/>
    <p:sldId id="440" r:id="rId13"/>
    <p:sldId id="441" r:id="rId14"/>
    <p:sldId id="442" r:id="rId15"/>
    <p:sldId id="443" r:id="rId16"/>
    <p:sldId id="444" r:id="rId17"/>
    <p:sldId id="445" r:id="rId18"/>
    <p:sldId id="446" r:id="rId19"/>
    <p:sldId id="447" r:id="rId20"/>
    <p:sldId id="448" r:id="rId21"/>
    <p:sldId id="449" r:id="rId22"/>
    <p:sldId id="450" r:id="rId23"/>
    <p:sldId id="451" r:id="rId24"/>
    <p:sldId id="452" r:id="rId25"/>
    <p:sldId id="454" r:id="rId26"/>
    <p:sldId id="453" r:id="rId27"/>
    <p:sldId id="429" r:id="rId28"/>
    <p:sldId id="461" r:id="rId29"/>
    <p:sldId id="460" r:id="rId30"/>
    <p:sldId id="459" r:id="rId31"/>
    <p:sldId id="428" r:id="rId32"/>
  </p:sldIdLst>
  <p:sldSz cx="9144000" cy="5143500" type="screen16x9"/>
  <p:notesSz cx="6797675" cy="9926638"/>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53565A"/>
    <a:srgbClr val="DC4405"/>
    <a:srgbClr val="0033A0"/>
    <a:srgbClr val="BCBFE4"/>
    <a:srgbClr val="76BFE4"/>
    <a:srgbClr val="A7A8AA"/>
    <a:srgbClr val="A7D385"/>
    <a:srgbClr val="FFD18E"/>
    <a:srgbClr val="7F99CF"/>
    <a:srgbClr val="EDA18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2720" autoAdjust="0"/>
    <p:restoredTop sz="94638" autoAdjust="0"/>
  </p:normalViewPr>
  <p:slideViewPr>
    <p:cSldViewPr>
      <p:cViewPr>
        <p:scale>
          <a:sx n="87" d="100"/>
          <a:sy n="87" d="100"/>
        </p:scale>
        <p:origin x="-1344" y="-540"/>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D:\Users\a261652\Documents\Esercizio%20Rete_01-01-15\Presentazione_Uniroma_1\Grafici.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Users\a261652\Documents\Esercizio%20Rete_01-01-15\Presentazione_Uniroma_1\Grafic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a:pPr>
            <a:r>
              <a:rPr lang="en-US" dirty="0" smtClean="0">
                <a:solidFill>
                  <a:srgbClr val="DC4405"/>
                </a:solidFill>
              </a:rPr>
              <a:t>SAIDI</a:t>
            </a:r>
            <a:r>
              <a:rPr lang="en-US" baseline="-25000" dirty="0" smtClean="0">
                <a:solidFill>
                  <a:srgbClr val="DC4405"/>
                </a:solidFill>
              </a:rPr>
              <a:t>LV</a:t>
            </a:r>
            <a:endParaRPr lang="en-US" baseline="-25000" dirty="0">
              <a:solidFill>
                <a:srgbClr val="DC4405"/>
              </a:solidFill>
            </a:endParaRPr>
          </a:p>
        </c:rich>
      </c:tx>
      <c:layout>
        <c:manualLayout>
          <c:xMode val="edge"/>
          <c:yMode val="edge"/>
          <c:x val="0.50652732485061436"/>
          <c:y val="0.11757956707838257"/>
        </c:manualLayout>
      </c:layout>
    </c:title>
    <c:plotArea>
      <c:layout>
        <c:manualLayout>
          <c:layoutTarget val="inner"/>
          <c:xMode val="edge"/>
          <c:yMode val="edge"/>
          <c:x val="8.7740385911813684E-2"/>
          <c:y val="0.16039497855399243"/>
          <c:w val="0.88682630250928918"/>
          <c:h val="0.7571937543283852"/>
        </c:manualLayout>
      </c:layout>
      <c:barChart>
        <c:barDir val="col"/>
        <c:grouping val="clustered"/>
        <c:ser>
          <c:idx val="0"/>
          <c:order val="0"/>
          <c:tx>
            <c:v>Duration of interruptions</c:v>
          </c:tx>
          <c:spPr>
            <a:solidFill>
              <a:schemeClr val="accent1">
                <a:lumMod val="75000"/>
              </a:schemeClr>
            </a:solidFill>
            <a:effectLst>
              <a:outerShdw dist="508000" dir="3300000" sx="105000" sy="105000" algn="ctr" rotWithShape="0">
                <a:srgbClr val="000000">
                  <a:alpha val="10000"/>
                </a:srgbClr>
              </a:outerShdw>
            </a:effectLst>
          </c:spPr>
          <c:dLbls>
            <c:txPr>
              <a:bodyPr/>
              <a:lstStyle/>
              <a:p>
                <a:pPr>
                  <a:defRPr sz="1200" b="1">
                    <a:solidFill>
                      <a:schemeClr val="bg1"/>
                    </a:solidFill>
                  </a:defRPr>
                </a:pPr>
                <a:endParaRPr lang="es-ES"/>
              </a:p>
            </c:txPr>
            <c:dLblPos val="ctr"/>
            <c:showVal val="1"/>
          </c:dLbls>
          <c:cat>
            <c:numRef>
              <c:f>Foglio1!$B$2:$B$15</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Foglio1!$A$2:$A$15</c:f>
              <c:numCache>
                <c:formatCode>General</c:formatCode>
                <c:ptCount val="14"/>
                <c:pt idx="0">
                  <c:v>159</c:v>
                </c:pt>
                <c:pt idx="1">
                  <c:v>128</c:v>
                </c:pt>
                <c:pt idx="2">
                  <c:v>103</c:v>
                </c:pt>
                <c:pt idx="3">
                  <c:v>91</c:v>
                </c:pt>
                <c:pt idx="4">
                  <c:v>73</c:v>
                </c:pt>
                <c:pt idx="5">
                  <c:v>63</c:v>
                </c:pt>
                <c:pt idx="6">
                  <c:v>49.6</c:v>
                </c:pt>
                <c:pt idx="7">
                  <c:v>48.5</c:v>
                </c:pt>
                <c:pt idx="8">
                  <c:v>49.6</c:v>
                </c:pt>
                <c:pt idx="9">
                  <c:v>48.2</c:v>
                </c:pt>
                <c:pt idx="10">
                  <c:v>45.1</c:v>
                </c:pt>
                <c:pt idx="11">
                  <c:v>42.2</c:v>
                </c:pt>
                <c:pt idx="12">
                  <c:v>44.7</c:v>
                </c:pt>
                <c:pt idx="13">
                  <c:v>40.700000000000003</c:v>
                </c:pt>
              </c:numCache>
            </c:numRef>
          </c:val>
        </c:ser>
        <c:gapWidth val="29"/>
        <c:axId val="49857280"/>
        <c:axId val="71547904"/>
      </c:barChart>
      <c:catAx>
        <c:axId val="49857280"/>
        <c:scaling>
          <c:orientation val="minMax"/>
        </c:scaling>
        <c:axPos val="b"/>
        <c:title>
          <c:tx>
            <c:rich>
              <a:bodyPr/>
              <a:lstStyle/>
              <a:p>
                <a:pPr>
                  <a:defRPr/>
                </a:pPr>
                <a:r>
                  <a:rPr lang="en-US" dirty="0">
                    <a:solidFill>
                      <a:schemeClr val="bg2">
                        <a:lumMod val="10000"/>
                      </a:schemeClr>
                    </a:solidFill>
                  </a:rPr>
                  <a:t>Years</a:t>
                </a:r>
              </a:p>
            </c:rich>
          </c:tx>
          <c:layout>
            <c:manualLayout>
              <c:xMode val="edge"/>
              <c:yMode val="edge"/>
              <c:x val="2.3452051079291828E-2"/>
              <c:y val="0.93071204082881032"/>
            </c:manualLayout>
          </c:layout>
        </c:title>
        <c:numFmt formatCode="General" sourceLinked="1"/>
        <c:tickLblPos val="nextTo"/>
        <c:txPr>
          <a:bodyPr/>
          <a:lstStyle/>
          <a:p>
            <a:pPr>
              <a:defRPr sz="800" b="1">
                <a:solidFill>
                  <a:schemeClr val="bg2">
                    <a:lumMod val="10000"/>
                  </a:schemeClr>
                </a:solidFill>
              </a:defRPr>
            </a:pPr>
            <a:endParaRPr lang="es-ES"/>
          </a:p>
        </c:txPr>
        <c:crossAx val="71547904"/>
        <c:crosses val="autoZero"/>
        <c:auto val="1"/>
        <c:lblAlgn val="ctr"/>
        <c:lblOffset val="100"/>
      </c:catAx>
      <c:valAx>
        <c:axId val="71547904"/>
        <c:scaling>
          <c:orientation val="minMax"/>
        </c:scaling>
        <c:delete val="1"/>
        <c:axPos val="l"/>
        <c:title>
          <c:tx>
            <c:rich>
              <a:bodyPr rot="0" vert="horz"/>
              <a:lstStyle/>
              <a:p>
                <a:pPr>
                  <a:defRPr/>
                </a:pPr>
                <a:r>
                  <a:rPr lang="en-US" dirty="0">
                    <a:solidFill>
                      <a:schemeClr val="bg2">
                        <a:lumMod val="10000"/>
                      </a:schemeClr>
                    </a:solidFill>
                  </a:rPr>
                  <a:t>Minutes of interruption</a:t>
                </a:r>
              </a:p>
              <a:p>
                <a:pPr>
                  <a:defRPr/>
                </a:pPr>
                <a:r>
                  <a:rPr lang="en-US" dirty="0">
                    <a:solidFill>
                      <a:schemeClr val="bg2">
                        <a:lumMod val="10000"/>
                      </a:schemeClr>
                    </a:solidFill>
                  </a:rPr>
                  <a:t>(Long)</a:t>
                </a:r>
              </a:p>
            </c:rich>
          </c:tx>
          <c:layout>
            <c:manualLayout>
              <c:xMode val="edge"/>
              <c:yMode val="edge"/>
              <c:x val="1.2882447665056408E-2"/>
              <c:y val="3.8537865693617612E-2"/>
            </c:manualLayout>
          </c:layout>
        </c:title>
        <c:numFmt formatCode="General" sourceLinked="1"/>
        <c:tickLblPos val="none"/>
        <c:crossAx val="49857280"/>
        <c:crosses val="autoZero"/>
        <c:crossBetween val="between"/>
      </c:valAx>
      <c:spPr>
        <a:noFill/>
        <a:ln w="25400">
          <a:noFill/>
        </a:ln>
        <a:effectLst/>
      </c:spPr>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a:pPr>
            <a:r>
              <a:rPr lang="en-US" dirty="0" smtClean="0"/>
              <a:t>SAIFI+MAIFI</a:t>
            </a:r>
            <a:endParaRPr lang="en-US" dirty="0"/>
          </a:p>
        </c:rich>
      </c:tx>
      <c:layout>
        <c:manualLayout>
          <c:xMode val="edge"/>
          <c:yMode val="edge"/>
          <c:x val="0.42799916477739891"/>
          <c:y val="0"/>
        </c:manualLayout>
      </c:layout>
    </c:title>
    <c:plotArea>
      <c:layout>
        <c:manualLayout>
          <c:layoutTarget val="inner"/>
          <c:xMode val="edge"/>
          <c:yMode val="edge"/>
          <c:x val="0.20562548445079476"/>
          <c:y val="0.12439780947558972"/>
          <c:w val="0.77666122863227383"/>
          <c:h val="0.75719375432838376"/>
        </c:manualLayout>
      </c:layout>
      <c:barChart>
        <c:barDir val="col"/>
        <c:grouping val="clustered"/>
        <c:ser>
          <c:idx val="1"/>
          <c:order val="0"/>
          <c:tx>
            <c:v>Number of interruptions</c:v>
          </c:tx>
          <c:spPr>
            <a:solidFill>
              <a:schemeClr val="accent1">
                <a:lumMod val="75000"/>
              </a:schemeClr>
            </a:solidFill>
            <a:effectLst>
              <a:outerShdw dist="660400" dir="5400000" sx="92000" sy="92000" algn="ctr" rotWithShape="0">
                <a:srgbClr val="000000">
                  <a:alpha val="10000"/>
                </a:srgbClr>
              </a:outerShdw>
            </a:effectLst>
          </c:spPr>
          <c:dLbls>
            <c:txPr>
              <a:bodyPr/>
              <a:lstStyle/>
              <a:p>
                <a:pPr>
                  <a:defRPr sz="1200" b="1">
                    <a:solidFill>
                      <a:schemeClr val="bg1"/>
                    </a:solidFill>
                  </a:defRPr>
                </a:pPr>
                <a:endParaRPr lang="es-ES"/>
              </a:p>
            </c:txPr>
            <c:dLblPos val="ctr"/>
            <c:showVal val="1"/>
          </c:dLbls>
          <c:cat>
            <c:numRef>
              <c:f>Foglio1!$E$2:$E$7</c:f>
              <c:numCache>
                <c:formatCode>General</c:formatCode>
                <c:ptCount val="6"/>
                <c:pt idx="0">
                  <c:v>2008</c:v>
                </c:pt>
                <c:pt idx="1">
                  <c:v>2009</c:v>
                </c:pt>
                <c:pt idx="2">
                  <c:v>2010</c:v>
                </c:pt>
                <c:pt idx="3">
                  <c:v>2011</c:v>
                </c:pt>
                <c:pt idx="4">
                  <c:v>2012</c:v>
                </c:pt>
                <c:pt idx="5">
                  <c:v>2013</c:v>
                </c:pt>
              </c:numCache>
            </c:numRef>
          </c:cat>
          <c:val>
            <c:numRef>
              <c:f>Foglio1!$D$2:$D$7</c:f>
              <c:numCache>
                <c:formatCode>General</c:formatCode>
                <c:ptCount val="6"/>
                <c:pt idx="0">
                  <c:v>4.8899999999999997</c:v>
                </c:pt>
                <c:pt idx="1">
                  <c:v>4.9700000000000024</c:v>
                </c:pt>
                <c:pt idx="2">
                  <c:v>4.1499999999999995</c:v>
                </c:pt>
                <c:pt idx="3">
                  <c:v>3.66</c:v>
                </c:pt>
                <c:pt idx="4">
                  <c:v>3.58</c:v>
                </c:pt>
                <c:pt idx="5">
                  <c:v>3.3499999999999988</c:v>
                </c:pt>
              </c:numCache>
            </c:numRef>
          </c:val>
        </c:ser>
        <c:dLbls>
          <c:showVal val="1"/>
        </c:dLbls>
        <c:axId val="89554944"/>
        <c:axId val="89558400"/>
      </c:barChart>
      <c:catAx>
        <c:axId val="89554944"/>
        <c:scaling>
          <c:orientation val="minMax"/>
        </c:scaling>
        <c:axPos val="b"/>
        <c:title>
          <c:tx>
            <c:rich>
              <a:bodyPr/>
              <a:lstStyle/>
              <a:p>
                <a:pPr>
                  <a:defRPr/>
                </a:pPr>
                <a:r>
                  <a:rPr lang="en-US"/>
                  <a:t>Years</a:t>
                </a:r>
              </a:p>
            </c:rich>
          </c:tx>
          <c:layout/>
        </c:title>
        <c:numFmt formatCode="General" sourceLinked="1"/>
        <c:tickLblPos val="nextTo"/>
        <c:crossAx val="89558400"/>
        <c:crosses val="autoZero"/>
        <c:auto val="1"/>
        <c:lblAlgn val="ctr"/>
        <c:lblOffset val="100"/>
      </c:catAx>
      <c:valAx>
        <c:axId val="89558400"/>
        <c:scaling>
          <c:orientation val="minMax"/>
        </c:scaling>
        <c:axPos val="l"/>
        <c:majorGridlines/>
        <c:title>
          <c:tx>
            <c:rich>
              <a:bodyPr rot="0" vert="horz"/>
              <a:lstStyle/>
              <a:p>
                <a:pPr>
                  <a:defRPr/>
                </a:pPr>
                <a:r>
                  <a:rPr lang="en-US"/>
                  <a:t>Number of interruption</a:t>
                </a:r>
              </a:p>
              <a:p>
                <a:pPr>
                  <a:defRPr/>
                </a:pPr>
                <a:r>
                  <a:rPr lang="en-US"/>
                  <a:t>(Momentary + Long)</a:t>
                </a:r>
              </a:p>
            </c:rich>
          </c:tx>
          <c:layout>
            <c:manualLayout>
              <c:xMode val="edge"/>
              <c:yMode val="edge"/>
              <c:x val="0"/>
              <c:y val="0.10161133857755643"/>
            </c:manualLayout>
          </c:layout>
        </c:title>
        <c:numFmt formatCode="General" sourceLinked="1"/>
        <c:tickLblPos val="nextTo"/>
        <c:crossAx val="89554944"/>
        <c:crosses val="autoZero"/>
        <c:crossBetween val="between"/>
      </c:valAx>
      <c:spPr>
        <a:ln>
          <a:solidFill>
            <a:schemeClr val="accent1"/>
          </a:solidFill>
        </a:ln>
        <a:scene3d>
          <a:camera prst="orthographicFront"/>
          <a:lightRig rig="threePt" dir="t"/>
        </a:scene3d>
        <a:sp3d>
          <a:bevelB prst="relaxedInset"/>
        </a:sp3d>
      </c:spPr>
    </c:plotArea>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it-IT"/>
          </a:p>
        </p:txBody>
      </p:sp>
      <p:sp>
        <p:nvSpPr>
          <p:cNvPr id="3" name="Segnaposto data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E6670FF-B9A6-46EB-8C3A-21E98A8580A9}" type="datetimeFigureOut">
              <a:rPr lang="it-IT"/>
              <a:pPr>
                <a:defRPr/>
              </a:pPr>
              <a:t>02/12/2015</a:t>
            </a:fld>
            <a:endParaRPr lang="it-IT"/>
          </a:p>
        </p:txBody>
      </p:sp>
      <p:sp>
        <p:nvSpPr>
          <p:cNvPr id="4" name="Segnaposto immagine diapositiva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it-IT"/>
          </a:p>
        </p:txBody>
      </p:sp>
      <p:sp>
        <p:nvSpPr>
          <p:cNvPr id="7" name="Segnaposto numero diapositiva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8127881-DE8C-4F7E-8F1B-C60CED46E1D5}" type="slidenum">
              <a:rPr lang="it-IT"/>
              <a:pPr>
                <a:defRPr/>
              </a:pPr>
              <a:t>‹Nº›</a:t>
            </a:fld>
            <a:endParaRPr lang="it-IT"/>
          </a:p>
        </p:txBody>
      </p:sp>
    </p:spTree>
    <p:extLst>
      <p:ext uri="{BB962C8B-B14F-4D97-AF65-F5344CB8AC3E}">
        <p14:creationId xmlns="" xmlns:p14="http://schemas.microsoft.com/office/powerpoint/2010/main" val="28169280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837E2AE3-A572-4597-BD79-9B69DB5DF99A}" type="slidenum">
              <a:rPr lang="it-IT"/>
              <a:pPr/>
              <a:t>17</a:t>
            </a:fld>
            <a:endParaRPr lang="it-IT"/>
          </a:p>
        </p:txBody>
      </p:sp>
      <p:sp>
        <p:nvSpPr>
          <p:cNvPr id="376834" name="Rectangle 2"/>
          <p:cNvSpPr>
            <a:spLocks noGrp="1" noRot="1" noChangeAspect="1" noChangeArrowheads="1" noTextEdit="1"/>
          </p:cNvSpPr>
          <p:nvPr>
            <p:ph type="sldImg"/>
          </p:nvPr>
        </p:nvSpPr>
        <p:spPr>
          <a:xfrm>
            <a:off x="100013" y="744538"/>
            <a:ext cx="6607175" cy="3717925"/>
          </a:xfrm>
          <a:ln/>
        </p:spPr>
      </p:sp>
      <p:sp>
        <p:nvSpPr>
          <p:cNvPr id="376835" name="Rectangle 3"/>
          <p:cNvSpPr>
            <a:spLocks noGrp="1"/>
          </p:cNvSpPr>
          <p:nvPr>
            <p:ph type="body" idx="1"/>
          </p:nvPr>
        </p:nvSpPr>
        <p:spPr>
          <a:xfrm>
            <a:off x="679768" y="4715153"/>
            <a:ext cx="5438140" cy="4466987"/>
          </a:xfrm>
        </p:spPr>
        <p:txBody>
          <a:bodyPr/>
          <a:lstStyle/>
          <a:p>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p:cNvSpPr>
          <p:nvPr>
            <p:ph type="sldNum" sz="quarter" idx="5"/>
          </p:nvPr>
        </p:nvSpPr>
        <p:spPr>
          <a:noFill/>
        </p:spPr>
        <p:txBody>
          <a:bodyPr/>
          <a:lstStyle/>
          <a:p>
            <a:fld id="{D22CE02A-EDCF-4EF3-8150-E9D0F96C5DBD}" type="slidenum">
              <a:rPr lang="it-IT"/>
              <a:pPr/>
              <a:t>31</a:t>
            </a:fld>
            <a:endParaRPr lang="it-IT"/>
          </a:p>
        </p:txBody>
      </p:sp>
      <p:sp>
        <p:nvSpPr>
          <p:cNvPr id="72707" name="Rectangle 2"/>
          <p:cNvSpPr>
            <a:spLocks noGrp="1" noRot="1" noChangeAspect="1" noChangeArrowheads="1" noTextEdit="1"/>
          </p:cNvSpPr>
          <p:nvPr>
            <p:ph type="sldImg"/>
          </p:nvPr>
        </p:nvSpPr>
        <p:spPr>
          <a:ln/>
        </p:spPr>
      </p:sp>
      <p:sp>
        <p:nvSpPr>
          <p:cNvPr id="72708" name="Rectangle 3"/>
          <p:cNvSpPr>
            <a:spLocks noGrp="1"/>
          </p:cNvSpPr>
          <p:nvPr>
            <p:ph type="body" idx="1"/>
          </p:nvPr>
        </p:nvSpPr>
        <p:spPr>
          <a:noFill/>
          <a:ln w="9525"/>
        </p:spPr>
        <p:txBody>
          <a:bodyPr/>
          <a:lstStyle/>
          <a:p>
            <a:pPr eaLnBrk="1" hangingPunct="1"/>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837E2AE3-A572-4597-BD79-9B69DB5DF99A}" type="slidenum">
              <a:rPr lang="it-IT"/>
              <a:pPr/>
              <a:t>18</a:t>
            </a:fld>
            <a:endParaRPr lang="it-IT"/>
          </a:p>
        </p:txBody>
      </p:sp>
      <p:sp>
        <p:nvSpPr>
          <p:cNvPr id="376834" name="Rectangle 2"/>
          <p:cNvSpPr>
            <a:spLocks noGrp="1" noRot="1" noChangeAspect="1" noChangeArrowheads="1" noTextEdit="1"/>
          </p:cNvSpPr>
          <p:nvPr>
            <p:ph type="sldImg"/>
          </p:nvPr>
        </p:nvSpPr>
        <p:spPr>
          <a:xfrm>
            <a:off x="100013" y="744538"/>
            <a:ext cx="6607175" cy="3717925"/>
          </a:xfrm>
          <a:ln/>
        </p:spPr>
      </p:sp>
      <p:sp>
        <p:nvSpPr>
          <p:cNvPr id="376835" name="Rectangle 3"/>
          <p:cNvSpPr>
            <a:spLocks noGrp="1"/>
          </p:cNvSpPr>
          <p:nvPr>
            <p:ph type="body" idx="1"/>
          </p:nvPr>
        </p:nvSpPr>
        <p:spPr>
          <a:xfrm>
            <a:off x="679768" y="4715153"/>
            <a:ext cx="5438140" cy="4466987"/>
          </a:xfrm>
        </p:spPr>
        <p:txBody>
          <a:bodyP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837E2AE3-A572-4597-BD79-9B69DB5DF99A}" type="slidenum">
              <a:rPr lang="it-IT"/>
              <a:pPr/>
              <a:t>19</a:t>
            </a:fld>
            <a:endParaRPr lang="it-IT"/>
          </a:p>
        </p:txBody>
      </p:sp>
      <p:sp>
        <p:nvSpPr>
          <p:cNvPr id="376834" name="Rectangle 2"/>
          <p:cNvSpPr>
            <a:spLocks noGrp="1" noRot="1" noChangeAspect="1" noChangeArrowheads="1" noTextEdit="1"/>
          </p:cNvSpPr>
          <p:nvPr>
            <p:ph type="sldImg"/>
          </p:nvPr>
        </p:nvSpPr>
        <p:spPr>
          <a:xfrm>
            <a:off x="100013" y="744538"/>
            <a:ext cx="6607175" cy="3717925"/>
          </a:xfrm>
          <a:ln/>
        </p:spPr>
      </p:sp>
      <p:sp>
        <p:nvSpPr>
          <p:cNvPr id="376835" name="Rectangle 3"/>
          <p:cNvSpPr>
            <a:spLocks noGrp="1"/>
          </p:cNvSpPr>
          <p:nvPr>
            <p:ph type="body" idx="1"/>
          </p:nvPr>
        </p:nvSpPr>
        <p:spPr>
          <a:xfrm>
            <a:off x="679768" y="4715153"/>
            <a:ext cx="5438140" cy="4466987"/>
          </a:xfrm>
        </p:spPr>
        <p:txBody>
          <a:bodyPr/>
          <a:lstStyle/>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p:cNvSpPr>
          <p:nvPr>
            <p:ph type="sldNum" sz="quarter" idx="5"/>
          </p:nvPr>
        </p:nvSpPr>
        <p:spPr>
          <a:noFill/>
        </p:spPr>
        <p:txBody>
          <a:bodyPr/>
          <a:lstStyle/>
          <a:p>
            <a:fld id="{9DEC6AA8-7DA4-44BC-BBBD-54976E9B7955}" type="slidenum">
              <a:rPr lang="it-IT"/>
              <a:pPr/>
              <a:t>22</a:t>
            </a:fld>
            <a:endParaRPr lang="it-IT"/>
          </a:p>
        </p:txBody>
      </p:sp>
      <p:sp>
        <p:nvSpPr>
          <p:cNvPr id="46083" name="Rectangle 2"/>
          <p:cNvSpPr>
            <a:spLocks noGrp="1" noRot="1" noChangeAspect="1" noChangeArrowheads="1" noTextEdit="1"/>
          </p:cNvSpPr>
          <p:nvPr>
            <p:ph type="sldImg"/>
          </p:nvPr>
        </p:nvSpPr>
        <p:spPr>
          <a:ln/>
        </p:spPr>
      </p:sp>
      <p:sp>
        <p:nvSpPr>
          <p:cNvPr id="46084" name="Rectangle 3"/>
          <p:cNvSpPr>
            <a:spLocks noGrp="1"/>
          </p:cNvSpPr>
          <p:nvPr>
            <p:ph type="body" idx="1"/>
          </p:nvPr>
        </p:nvSpPr>
        <p:spPr>
          <a:noFill/>
          <a:ln w="9525"/>
        </p:spPr>
        <p:txBody>
          <a:bodyPr/>
          <a:lstStyle/>
          <a:p>
            <a:pPr eaLnBrk="1" hangingPunct="1"/>
            <a:endParaRPr 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p:cNvSpPr>
          <p:nvPr>
            <p:ph type="sldNum" sz="quarter" idx="5"/>
          </p:nvPr>
        </p:nvSpPr>
        <p:spPr>
          <a:noFill/>
        </p:spPr>
        <p:txBody>
          <a:bodyPr/>
          <a:lstStyle/>
          <a:p>
            <a:fld id="{07250896-0246-4897-941F-DD46BAD42B5D}" type="slidenum">
              <a:rPr lang="it-IT"/>
              <a:pPr/>
              <a:t>23</a:t>
            </a:fld>
            <a:endParaRPr lang="it-IT"/>
          </a:p>
        </p:txBody>
      </p:sp>
      <p:sp>
        <p:nvSpPr>
          <p:cNvPr id="47107" name="Rectangle 2"/>
          <p:cNvSpPr>
            <a:spLocks noGrp="1" noRot="1" noChangeAspect="1" noChangeArrowheads="1" noTextEdit="1"/>
          </p:cNvSpPr>
          <p:nvPr>
            <p:ph type="sldImg"/>
          </p:nvPr>
        </p:nvSpPr>
        <p:spPr>
          <a:ln/>
        </p:spPr>
      </p:sp>
      <p:sp>
        <p:nvSpPr>
          <p:cNvPr id="47108" name="Rectangle 3"/>
          <p:cNvSpPr>
            <a:spLocks noGrp="1"/>
          </p:cNvSpPr>
          <p:nvPr>
            <p:ph type="body" idx="1"/>
          </p:nvPr>
        </p:nvSpPr>
        <p:spPr>
          <a:noFill/>
          <a:ln w="9525"/>
        </p:spPr>
        <p:txBody>
          <a:bodyPr/>
          <a:lstStyle/>
          <a:p>
            <a:pPr eaLnBrk="1" hangingPunct="1"/>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p:cNvSpPr>
          <p:nvPr>
            <p:ph type="sldNum" sz="quarter" idx="5"/>
          </p:nvPr>
        </p:nvSpPr>
        <p:spPr>
          <a:noFill/>
        </p:spPr>
        <p:txBody>
          <a:bodyPr/>
          <a:lstStyle/>
          <a:p>
            <a:fld id="{4BA77897-149C-4994-B5FD-381B0B50C3DF}" type="slidenum">
              <a:rPr lang="it-IT"/>
              <a:pPr/>
              <a:t>24</a:t>
            </a:fld>
            <a:endParaRPr lang="it-IT"/>
          </a:p>
        </p:txBody>
      </p:sp>
      <p:sp>
        <p:nvSpPr>
          <p:cNvPr id="50179" name="Rectangle 2"/>
          <p:cNvSpPr>
            <a:spLocks noGrp="1" noRot="1" noChangeAspect="1" noChangeArrowheads="1" noTextEdit="1"/>
          </p:cNvSpPr>
          <p:nvPr>
            <p:ph type="sldImg"/>
          </p:nvPr>
        </p:nvSpPr>
        <p:spPr>
          <a:ln/>
        </p:spPr>
      </p:sp>
      <p:sp>
        <p:nvSpPr>
          <p:cNvPr id="50180" name="Rectangle 3"/>
          <p:cNvSpPr>
            <a:spLocks noGrp="1"/>
          </p:cNvSpPr>
          <p:nvPr>
            <p:ph type="body" idx="1"/>
          </p:nvPr>
        </p:nvSpPr>
        <p:spPr>
          <a:noFill/>
          <a:ln w="9525"/>
        </p:spPr>
        <p:txBody>
          <a:bodyPr/>
          <a:lstStyle/>
          <a:p>
            <a:pPr eaLnBrk="1" hangingPunct="1"/>
            <a:endParaRPr 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p:cNvSpPr>
          <p:nvPr>
            <p:ph type="sldNum" sz="quarter" idx="5"/>
          </p:nvPr>
        </p:nvSpPr>
        <p:spPr>
          <a:noFill/>
        </p:spPr>
        <p:txBody>
          <a:bodyPr/>
          <a:lstStyle/>
          <a:p>
            <a:fld id="{62B8AC7E-8978-42F2-9F84-083C72E1C209}" type="slidenum">
              <a:rPr lang="it-IT"/>
              <a:pPr/>
              <a:t>25</a:t>
            </a:fld>
            <a:endParaRPr lang="it-IT"/>
          </a:p>
        </p:txBody>
      </p:sp>
      <p:sp>
        <p:nvSpPr>
          <p:cNvPr id="66563" name="Rectangle 2"/>
          <p:cNvSpPr>
            <a:spLocks noGrp="1" noRot="1" noChangeAspect="1" noChangeArrowheads="1" noTextEdit="1"/>
          </p:cNvSpPr>
          <p:nvPr>
            <p:ph type="sldImg"/>
          </p:nvPr>
        </p:nvSpPr>
        <p:spPr>
          <a:ln/>
        </p:spPr>
      </p:sp>
      <p:sp>
        <p:nvSpPr>
          <p:cNvPr id="66564" name="Rectangle 3"/>
          <p:cNvSpPr>
            <a:spLocks noGrp="1"/>
          </p:cNvSpPr>
          <p:nvPr>
            <p:ph type="body" idx="1"/>
          </p:nvPr>
        </p:nvSpPr>
        <p:spPr>
          <a:noFill/>
          <a:ln w="9525"/>
        </p:spPr>
        <p:txBody>
          <a:bodyPr/>
          <a:lstStyle/>
          <a:p>
            <a:pPr eaLnBrk="1" hangingPunct="1"/>
            <a:endParaRPr 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p:cNvSpPr>
          <p:nvPr>
            <p:ph type="sldNum" sz="quarter" idx="5"/>
          </p:nvPr>
        </p:nvSpPr>
        <p:spPr>
          <a:noFill/>
        </p:spPr>
        <p:txBody>
          <a:bodyPr/>
          <a:lstStyle/>
          <a:p>
            <a:fld id="{D22CE02A-EDCF-4EF3-8150-E9D0F96C5DBD}" type="slidenum">
              <a:rPr lang="it-IT"/>
              <a:pPr/>
              <a:t>26</a:t>
            </a:fld>
            <a:endParaRPr lang="it-IT"/>
          </a:p>
        </p:txBody>
      </p:sp>
      <p:sp>
        <p:nvSpPr>
          <p:cNvPr id="72707" name="Rectangle 2"/>
          <p:cNvSpPr>
            <a:spLocks noGrp="1" noRot="1" noChangeAspect="1" noChangeArrowheads="1" noTextEdit="1"/>
          </p:cNvSpPr>
          <p:nvPr>
            <p:ph type="sldImg"/>
          </p:nvPr>
        </p:nvSpPr>
        <p:spPr>
          <a:ln/>
        </p:spPr>
      </p:sp>
      <p:sp>
        <p:nvSpPr>
          <p:cNvPr id="72708" name="Rectangle 3"/>
          <p:cNvSpPr>
            <a:spLocks noGrp="1"/>
          </p:cNvSpPr>
          <p:nvPr>
            <p:ph type="body" idx="1"/>
          </p:nvPr>
        </p:nvSpPr>
        <p:spPr>
          <a:noFill/>
          <a:ln w="9525"/>
        </p:spPr>
        <p:txBody>
          <a:bodyPr/>
          <a:lstStyle/>
          <a:p>
            <a:pPr eaLnBrk="1" hangingPunct="1"/>
            <a:endParaRPr 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Rot="1" noChangeAspect="1" noChangeArrowheads="1" noTextEdit="1"/>
          </p:cNvSpPr>
          <p:nvPr>
            <p:ph type="sldImg"/>
          </p:nvPr>
        </p:nvSpPr>
        <p:spPr>
          <a:xfrm>
            <a:off x="88900" y="744538"/>
            <a:ext cx="6616700" cy="3722687"/>
          </a:xfrm>
          <a:ln/>
        </p:spPr>
      </p:sp>
      <p:sp>
        <p:nvSpPr>
          <p:cNvPr id="7172" name="Rectangle 3"/>
          <p:cNvSpPr>
            <a:spLocks noGrp="1"/>
          </p:cNvSpPr>
          <p:nvPr>
            <p:ph type="body" idx="1"/>
          </p:nvPr>
        </p:nvSpPr>
        <p:spPr>
          <a:noFill/>
          <a:ln w="9525"/>
        </p:spPr>
        <p:txBody>
          <a:bodyPr/>
          <a:lstStyle/>
          <a:p>
            <a:pPr eaLnBrk="1" hangingPunct="1"/>
            <a:endParaRPr lang="it-IT"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ayout personalizzato">
    <p:spTree>
      <p:nvGrpSpPr>
        <p:cNvPr id="1" name=""/>
        <p:cNvGrpSpPr/>
        <p:nvPr/>
      </p:nvGrpSpPr>
      <p:grpSpPr>
        <a:xfrm>
          <a:off x="0" y="0"/>
          <a:ext cx="0" cy="0"/>
          <a:chOff x="0" y="0"/>
          <a:chExt cx="0" cy="0"/>
        </a:xfrm>
      </p:grpSpPr>
      <p:sp>
        <p:nvSpPr>
          <p:cNvPr id="7" name="Segnaposto testo 5"/>
          <p:cNvSpPr>
            <a:spLocks noGrp="1"/>
          </p:cNvSpPr>
          <p:nvPr>
            <p:ph type="body" sz="quarter" idx="11" hasCustomPrompt="1"/>
          </p:nvPr>
        </p:nvSpPr>
        <p:spPr>
          <a:xfrm>
            <a:off x="5004048" y="1995686"/>
            <a:ext cx="1728192" cy="504056"/>
          </a:xfrm>
          <a:prstGeom prst="rect">
            <a:avLst/>
          </a:prstGeom>
        </p:spPr>
        <p:txBody>
          <a:bodyPr lIns="36000" tIns="36000" rIns="180000" bIns="36000" anchor="b" anchorCtr="0"/>
          <a:lstStyle>
            <a:lvl1pPr marL="0" indent="0">
              <a:buNone/>
              <a:defRPr sz="1000" baseline="0">
                <a:solidFill>
                  <a:srgbClr val="DC4405"/>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it-IT" sz="1000" dirty="0" smtClean="0"/>
              <a:t>City, </a:t>
            </a:r>
            <a:r>
              <a:rPr lang="it-IT" sz="1000" dirty="0" err="1" smtClean="0"/>
              <a:t>month</a:t>
            </a:r>
            <a:r>
              <a:rPr lang="it-IT" sz="1000" dirty="0" smtClean="0"/>
              <a:t>/</a:t>
            </a:r>
            <a:r>
              <a:rPr lang="it-IT" sz="1000" dirty="0" err="1" smtClean="0"/>
              <a:t>day</a:t>
            </a:r>
            <a:r>
              <a:rPr lang="it-IT" sz="1000" dirty="0" smtClean="0"/>
              <a:t>/</a:t>
            </a:r>
            <a:r>
              <a:rPr lang="it-IT" sz="1000" dirty="0" err="1" smtClean="0"/>
              <a:t>year</a:t>
            </a:r>
            <a:endParaRPr lang="it-IT" sz="1000" dirty="0" smtClean="0"/>
          </a:p>
        </p:txBody>
      </p:sp>
      <p:sp>
        <p:nvSpPr>
          <p:cNvPr id="8" name="Titolo 1"/>
          <p:cNvSpPr>
            <a:spLocks noGrp="1"/>
          </p:cNvSpPr>
          <p:nvPr>
            <p:ph type="title" hasCustomPrompt="1"/>
          </p:nvPr>
        </p:nvSpPr>
        <p:spPr>
          <a:xfrm>
            <a:off x="683569" y="843558"/>
            <a:ext cx="3960440" cy="3384376"/>
          </a:xfrm>
          <a:prstGeom prst="rect">
            <a:avLst/>
          </a:prstGeom>
        </p:spPr>
        <p:txBody>
          <a:bodyPr lIns="108000" tIns="180000" rIns="180000" bIns="180000"/>
          <a:lstStyle>
            <a:lvl1pPr algn="l">
              <a:defRPr sz="2800" baseline="0">
                <a:solidFill>
                  <a:srgbClr val="0033A0"/>
                </a:solidFill>
                <a:latin typeface="Arial" panose="020B0604020202020204" pitchFamily="34" charset="0"/>
                <a:cs typeface="Arial" panose="020B0604020202020204" pitchFamily="34" charset="0"/>
              </a:defRPr>
            </a:lvl1pPr>
          </a:lstStyle>
          <a:p>
            <a:r>
              <a:rPr lang="it-IT" dirty="0" err="1" smtClean="0"/>
              <a:t>Page</a:t>
            </a:r>
            <a:r>
              <a:rPr lang="it-IT" dirty="0" smtClean="0"/>
              <a:t> </a:t>
            </a:r>
            <a:r>
              <a:rPr lang="it-IT" dirty="0" err="1" smtClean="0"/>
              <a:t>title</a:t>
            </a:r>
            <a:endParaRPr lang="it-IT" dirty="0"/>
          </a:p>
        </p:txBody>
      </p:sp>
      <p:sp>
        <p:nvSpPr>
          <p:cNvPr id="10" name="Rettangolo 9"/>
          <p:cNvSpPr/>
          <p:nvPr userDrawn="1"/>
        </p:nvSpPr>
        <p:spPr>
          <a:xfrm>
            <a:off x="4971686" y="745339"/>
            <a:ext cx="1800000" cy="1800000"/>
          </a:xfrm>
          <a:prstGeom prst="rect">
            <a:avLst/>
          </a:prstGeom>
          <a:noFill/>
          <a:ln w="28575" cmpd="sng">
            <a:solidFill>
              <a:srgbClr val="DC4405"/>
            </a:solidFill>
          </a:ln>
          <a:effectLst/>
        </p:spPr>
        <p:style>
          <a:lnRef idx="1">
            <a:schemeClr val="accent1"/>
          </a:lnRef>
          <a:fillRef idx="3">
            <a:schemeClr val="accent1"/>
          </a:fillRef>
          <a:effectRef idx="2">
            <a:schemeClr val="accent1"/>
          </a:effectRef>
          <a:fontRef idx="minor">
            <a:schemeClr val="lt1"/>
          </a:fontRef>
        </p:style>
        <p:txBody>
          <a:bodyPr/>
          <a:lstStyle>
            <a:defPPr>
              <a:defRPr lang="it-IT"/>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t-IT" dirty="0">
              <a:ln w="38100" cmpd="sng">
                <a:solidFill>
                  <a:prstClr val="black"/>
                </a:solidFill>
              </a:ln>
              <a:solidFill>
                <a:srgbClr val="DF6426"/>
              </a:solidFill>
            </a:endParaRPr>
          </a:p>
        </p:txBody>
      </p:sp>
      <p:sp>
        <p:nvSpPr>
          <p:cNvPr id="11" name="Rettangolo 10"/>
          <p:cNvSpPr/>
          <p:nvPr userDrawn="1"/>
        </p:nvSpPr>
        <p:spPr>
          <a:xfrm>
            <a:off x="539647" y="723886"/>
            <a:ext cx="4240471" cy="3630613"/>
          </a:xfrm>
          <a:prstGeom prst="rect">
            <a:avLst/>
          </a:prstGeom>
          <a:noFill/>
          <a:ln w="28575" cmpd="sng">
            <a:solidFill>
              <a:srgbClr val="0033A0"/>
            </a:solidFill>
          </a:ln>
          <a:effectLst/>
        </p:spPr>
        <p:style>
          <a:lnRef idx="1">
            <a:schemeClr val="accent1"/>
          </a:lnRef>
          <a:fillRef idx="3">
            <a:schemeClr val="accent1"/>
          </a:fillRef>
          <a:effectRef idx="2">
            <a:schemeClr val="accent1"/>
          </a:effectRef>
          <a:fontRef idx="minor">
            <a:schemeClr val="lt1"/>
          </a:fontRef>
        </p:style>
        <p:txBody>
          <a:bodyPr/>
          <a:lstStyle>
            <a:defPPr>
              <a:defRPr lang="it-IT"/>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t-IT">
              <a:ln w="28575" cmpd="sng">
                <a:solidFill>
                  <a:prstClr val="black"/>
                </a:solidFill>
              </a:ln>
              <a:solidFill>
                <a:srgbClr val="24509A"/>
              </a:solidFill>
            </a:endParaRPr>
          </a:p>
        </p:txBody>
      </p:sp>
      <p:pic>
        <p:nvPicPr>
          <p:cNvPr id="15" name="marchio_enel_2.jpg" descr="/Users/mario/Lavori/Enel/enel ppt/PPT 2/marchio_enel_2.jpg"/>
          <p:cNvPicPr>
            <a:picLocks/>
          </p:cNvPicPr>
          <p:nvPr userDrawn="1"/>
        </p:nvPicPr>
        <p:blipFill>
          <a:blip r:embed="rId2" cstate="print"/>
          <a:srcRect b="13113"/>
          <a:stretch>
            <a:fillRect/>
          </a:stretch>
        </p:blipFill>
        <p:spPr bwMode="auto">
          <a:xfrm>
            <a:off x="6859322" y="2690365"/>
            <a:ext cx="1728192" cy="17280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lIns="72009" tIns="36005" rIns="72009" bIns="36005"/>
          <a:lstStyle>
            <a:lvl1pPr>
              <a:defRPr/>
            </a:lvl1pPr>
          </a:lstStyle>
          <a:p>
            <a:fld id="{DCF65CED-B457-4FFD-B146-E09DEDB59FF4}" type="slidenum">
              <a:rPr lang="en-US"/>
              <a:pPr/>
              <a:t>‹Nº›</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85596" y="0"/>
            <a:ext cx="7772808" cy="734473"/>
          </a:xfrm>
          <a:prstGeom prst="rect">
            <a:avLst/>
          </a:prstGeom>
        </p:spPr>
        <p:txBody>
          <a:bodyPr lIns="72009" tIns="36005" rIns="72009" bIns="36005"/>
          <a:lstStyle/>
          <a:p>
            <a:r>
              <a:rPr lang="it-IT" smtClean="0"/>
              <a:t>Fare clic per modificare lo stile del titolo</a:t>
            </a:r>
            <a:endParaRPr lang="it-IT"/>
          </a:p>
        </p:txBody>
      </p:sp>
      <p:sp>
        <p:nvSpPr>
          <p:cNvPr id="3" name="Segnaposto contenuto 2"/>
          <p:cNvSpPr>
            <a:spLocks noGrp="1"/>
          </p:cNvSpPr>
          <p:nvPr>
            <p:ph idx="1"/>
          </p:nvPr>
        </p:nvSpPr>
        <p:spPr>
          <a:xfrm>
            <a:off x="1371192" y="1101710"/>
            <a:ext cx="6660075" cy="3252668"/>
          </a:xfrm>
          <a:prstGeom prst="rect">
            <a:avLst/>
          </a:prstGeom>
        </p:spPr>
        <p:txBody>
          <a:bodyPr lIns="72009" tIns="36005" rIns="72009" bIns="36005"/>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Text Box 3"/>
          <p:cNvSpPr txBox="1">
            <a:spLocks noGrp="1" noChangeArrowheads="1"/>
          </p:cNvSpPr>
          <p:nvPr>
            <p:ph type="sldNum" sz="quarter" idx="10"/>
          </p:nvPr>
        </p:nvSpPr>
        <p:spPr>
          <a:ln/>
        </p:spPr>
        <p:txBody>
          <a:bodyPr lIns="72009" tIns="36005" rIns="72009" bIns="36005"/>
          <a:lstStyle>
            <a:lvl1pPr>
              <a:defRPr/>
            </a:lvl1pPr>
          </a:lstStyle>
          <a:p>
            <a:fld id="{DB2229E0-5B57-4BCB-84BE-A7C08F967699}" type="slidenum">
              <a:rPr lang="en-US"/>
              <a:pPr/>
              <a:t>‹Nº›</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1" name="Sottotitolo 2"/>
          <p:cNvSpPr>
            <a:spLocks noGrp="1"/>
          </p:cNvSpPr>
          <p:nvPr>
            <p:ph type="subTitle" idx="13" hasCustomPrompt="1"/>
          </p:nvPr>
        </p:nvSpPr>
        <p:spPr>
          <a:xfrm>
            <a:off x="1352530" y="1269000"/>
            <a:ext cx="6704911" cy="3213000"/>
          </a:xfrm>
          <a:prstGeom prst="rect">
            <a:avLst/>
          </a:prstGeom>
        </p:spPr>
        <p:txBody>
          <a:bodyPr tIns="0">
            <a:noAutofit/>
          </a:bodyPr>
          <a:lstStyle>
            <a:lvl1pPr marL="0" indent="0" algn="l">
              <a:lnSpc>
                <a:spcPts val="7200"/>
              </a:lnSpc>
              <a:buNone/>
              <a:defRPr sz="6000" b="1" baseline="0">
                <a:solidFill>
                  <a:srgbClr val="DC440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Divider </a:t>
            </a:r>
            <a:r>
              <a:rPr lang="it-IT" dirty="0" err="1" smtClean="0"/>
              <a:t>page</a:t>
            </a:r>
            <a:r>
              <a:rPr lang="it-IT" dirty="0" smtClean="0"/>
              <a:t> </a:t>
            </a:r>
            <a:r>
              <a:rPr lang="it-IT" dirty="0" err="1" smtClean="0"/>
              <a:t>title</a:t>
            </a:r>
            <a:endParaRPr lang="it-IT" dirty="0"/>
          </a:p>
        </p:txBody>
      </p:sp>
      <p:sp>
        <p:nvSpPr>
          <p:cNvPr id="3" name="Segnaposto numero diapositiva 6"/>
          <p:cNvSpPr>
            <a:spLocks noGrp="1"/>
          </p:cNvSpPr>
          <p:nvPr>
            <p:ph type="sldNum" sz="quarter" idx="14"/>
          </p:nvPr>
        </p:nvSpPr>
        <p:spPr/>
        <p:txBody>
          <a:bodyPr/>
          <a:lstStyle>
            <a:lvl1pPr>
              <a:defRPr/>
            </a:lvl1pPr>
          </a:lstStyle>
          <a:p>
            <a:pPr>
              <a:defRPr/>
            </a:pPr>
            <a:fld id="{DF75578B-9BC3-4F78-82E8-CFA987D73837}" type="slidenum">
              <a:rPr lang="it-IT"/>
              <a:pPr>
                <a:defRPr/>
              </a:pPr>
              <a:t>‹Nº›</a:t>
            </a:fld>
            <a:endParaRPr lang="it-I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 single column text">
    <p:spTree>
      <p:nvGrpSpPr>
        <p:cNvPr id="1" name=""/>
        <p:cNvGrpSpPr/>
        <p:nvPr/>
      </p:nvGrpSpPr>
      <p:grpSpPr>
        <a:xfrm>
          <a:off x="0" y="0"/>
          <a:ext cx="0" cy="0"/>
          <a:chOff x="0" y="0"/>
          <a:chExt cx="0" cy="0"/>
        </a:xfrm>
      </p:grpSpPr>
      <p:sp>
        <p:nvSpPr>
          <p:cNvPr id="6" name="Sottotitolo 2"/>
          <p:cNvSpPr txBox="1">
            <a:spLocks/>
          </p:cNvSpPr>
          <p:nvPr userDrawn="1"/>
        </p:nvSpPr>
        <p:spPr>
          <a:xfrm>
            <a:off x="325438" y="1269207"/>
            <a:ext cx="8355012" cy="3212306"/>
          </a:xfrm>
          <a:prstGeom prst="rect">
            <a:avLst/>
          </a:prstGeom>
        </p:spPr>
        <p:txBody>
          <a:bodyPr tIns="0"/>
          <a:lstStyle>
            <a:lvl1pPr marL="0" indent="0" algn="l" defTabSz="914400" rtl="0" eaLnBrk="1" latinLnBrk="0" hangingPunct="1">
              <a:lnSpc>
                <a:spcPts val="2800"/>
              </a:lnSpc>
              <a:spcBef>
                <a:spcPct val="20000"/>
              </a:spcBef>
              <a:buFont typeface="Arial" panose="020B0604020202020204" pitchFamily="34" charset="0"/>
              <a:buNone/>
              <a:defRPr sz="18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defTabSz="457200" fontAlgn="auto">
              <a:spcAft>
                <a:spcPts val="0"/>
              </a:spcAft>
              <a:buFont typeface="Arial"/>
              <a:buNone/>
              <a:defRPr/>
            </a:pPr>
            <a:endParaRPr lang="it-IT" dirty="0">
              <a:cs typeface="Arial"/>
            </a:endParaRPr>
          </a:p>
        </p:txBody>
      </p:sp>
      <p:sp>
        <p:nvSpPr>
          <p:cNvPr id="7" name="Segnaposto numero diapositiva 6"/>
          <p:cNvSpPr>
            <a:spLocks noGrp="1"/>
          </p:cNvSpPr>
          <p:nvPr>
            <p:ph type="sldNum" sz="quarter" idx="12"/>
          </p:nvPr>
        </p:nvSpPr>
        <p:spPr/>
        <p:txBody>
          <a:bodyPr/>
          <a:lstStyle>
            <a:lvl1pPr algn="r">
              <a:defRPr sz="1200">
                <a:solidFill>
                  <a:srgbClr val="A8A9AD"/>
                </a:solidFill>
              </a:defRPr>
            </a:lvl1pPr>
          </a:lstStyle>
          <a:p>
            <a:pPr>
              <a:defRPr/>
            </a:pPr>
            <a:fld id="{200CA9A3-9FF2-47CF-8C5F-52462FBD7B1B}" type="slidenum">
              <a:rPr lang="it-IT"/>
              <a:pPr>
                <a:defRPr/>
              </a:pPr>
              <a:t>‹Nº›</a:t>
            </a:fld>
            <a:endParaRPr lang="it-IT"/>
          </a:p>
        </p:txBody>
      </p:sp>
      <p:sp>
        <p:nvSpPr>
          <p:cNvPr id="10" name="Titolo 1"/>
          <p:cNvSpPr>
            <a:spLocks noGrp="1"/>
          </p:cNvSpPr>
          <p:nvPr>
            <p:ph type="title" hasCustomPrompt="1"/>
          </p:nvPr>
        </p:nvSpPr>
        <p:spPr>
          <a:xfrm>
            <a:off x="1353600" y="332696"/>
            <a:ext cx="6418800" cy="360000"/>
          </a:xfrm>
          <a:prstGeom prst="rect">
            <a:avLst/>
          </a:prstGeom>
        </p:spPr>
        <p:txBody>
          <a:bodyPr/>
          <a:lstStyle>
            <a:lvl1pPr algn="l">
              <a:defRPr lang="it-IT" sz="2400" b="0" kern="1200" dirty="0">
                <a:solidFill>
                  <a:srgbClr val="0033A0"/>
                </a:solidFill>
                <a:latin typeface="Arial"/>
                <a:ea typeface="+mn-ea"/>
                <a:cs typeface="Arial"/>
              </a:defRPr>
            </a:lvl1pPr>
          </a:lstStyle>
          <a:p>
            <a:pPr lvl="0"/>
            <a:r>
              <a:rPr lang="it-IT" dirty="0" err="1" smtClean="0"/>
              <a:t>Page</a:t>
            </a:r>
            <a:r>
              <a:rPr lang="it-IT" dirty="0" smtClean="0"/>
              <a:t> Title</a:t>
            </a:r>
            <a:endParaRPr lang="it-IT" dirty="0"/>
          </a:p>
        </p:txBody>
      </p:sp>
      <p:sp>
        <p:nvSpPr>
          <p:cNvPr id="11" name="Segnaposto testo 4"/>
          <p:cNvSpPr>
            <a:spLocks noGrp="1"/>
          </p:cNvSpPr>
          <p:nvPr>
            <p:ph type="body" sz="quarter" idx="11" hasCustomPrompt="1"/>
          </p:nvPr>
        </p:nvSpPr>
        <p:spPr>
          <a:xfrm>
            <a:off x="1353600" y="692736"/>
            <a:ext cx="6418800" cy="360000"/>
          </a:xfrm>
          <a:prstGeom prst="rect">
            <a:avLst/>
          </a:prstGeom>
        </p:spPr>
        <p:txBody>
          <a:bodyPr/>
          <a:lstStyle>
            <a:lvl1pPr marL="0" indent="0" algn="l" defTabSz="457200" rtl="0" eaLnBrk="1" latinLnBrk="0" hangingPunct="1">
              <a:lnSpc>
                <a:spcPts val="2800"/>
              </a:lnSpc>
              <a:spcBef>
                <a:spcPct val="0"/>
              </a:spcBef>
              <a:buNone/>
              <a:defRPr lang="it-IT" sz="2000" b="0" kern="1200" cap="none" baseline="0" dirty="0">
                <a:solidFill>
                  <a:srgbClr val="0033A0"/>
                </a:solidFill>
                <a:latin typeface="Arial"/>
                <a:ea typeface="+mj-ea"/>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it-IT" dirty="0" err="1" smtClean="0"/>
              <a:t>Subtitle</a:t>
            </a:r>
            <a:r>
              <a:rPr lang="it-IT" dirty="0" smtClean="0"/>
              <a:t> (</a:t>
            </a:r>
            <a:r>
              <a:rPr lang="it-IT" dirty="0" err="1" smtClean="0"/>
              <a:t>if</a:t>
            </a:r>
            <a:r>
              <a:rPr lang="it-IT" dirty="0" smtClean="0"/>
              <a:t> </a:t>
            </a:r>
            <a:r>
              <a:rPr lang="it-IT" dirty="0" err="1" smtClean="0"/>
              <a:t>any</a:t>
            </a:r>
            <a:r>
              <a:rPr lang="it-IT" dirty="0" smtClean="0"/>
              <a:t>)</a:t>
            </a:r>
          </a:p>
        </p:txBody>
      </p:sp>
      <p:sp>
        <p:nvSpPr>
          <p:cNvPr id="12" name="Segnaposto testo 2"/>
          <p:cNvSpPr>
            <a:spLocks noGrp="1"/>
          </p:cNvSpPr>
          <p:nvPr>
            <p:ph type="body" sz="quarter" idx="10" hasCustomPrompt="1"/>
          </p:nvPr>
        </p:nvSpPr>
        <p:spPr>
          <a:xfrm>
            <a:off x="298678" y="1692000"/>
            <a:ext cx="8435272" cy="2967982"/>
          </a:xfrm>
          <a:prstGeom prst="rect">
            <a:avLst/>
          </a:prstGeom>
        </p:spPr>
        <p:txBody>
          <a:bodyPr/>
          <a:lstStyle>
            <a:lvl1pPr marL="0" indent="0">
              <a:lnSpc>
                <a:spcPts val="2800"/>
              </a:lnSpc>
              <a:buNone/>
              <a:defRPr sz="1800" baseline="0">
                <a:solidFill>
                  <a:srgbClr val="53565A"/>
                </a:solidFill>
                <a:latin typeface="Arial" panose="020B0604020202020204" pitchFamily="34" charset="0"/>
                <a:cs typeface="Arial" panose="020B0604020202020204" pitchFamily="34" charset="0"/>
              </a:defRPr>
            </a:lvl1pPr>
            <a:lvl2pPr marL="457200" indent="0">
              <a:buNone/>
              <a:defRPr sz="1800">
                <a:solidFill>
                  <a:srgbClr val="ADADAD"/>
                </a:solidFill>
                <a:latin typeface="Arial" panose="020B0604020202020204" pitchFamily="34" charset="0"/>
                <a:cs typeface="Arial" panose="020B0604020202020204" pitchFamily="34" charset="0"/>
              </a:defRPr>
            </a:lvl2pPr>
            <a:lvl3pPr marL="914400" indent="0">
              <a:buNone/>
              <a:defRPr sz="1800">
                <a:solidFill>
                  <a:srgbClr val="ADADAD"/>
                </a:solidFill>
                <a:latin typeface="Arial" panose="020B0604020202020204" pitchFamily="34" charset="0"/>
                <a:cs typeface="Arial" panose="020B0604020202020204" pitchFamily="34" charset="0"/>
              </a:defRPr>
            </a:lvl3pPr>
            <a:lvl4pPr marL="1371600" indent="0">
              <a:buNone/>
              <a:defRPr sz="1800">
                <a:solidFill>
                  <a:srgbClr val="ADADAD"/>
                </a:solidFill>
                <a:latin typeface="Arial" panose="020B0604020202020204" pitchFamily="34" charset="0"/>
                <a:cs typeface="Arial" panose="020B0604020202020204" pitchFamily="34" charset="0"/>
              </a:defRPr>
            </a:lvl4pPr>
            <a:lvl5pPr marL="1828800" indent="0">
              <a:buNone/>
              <a:defRPr sz="1800">
                <a:solidFill>
                  <a:srgbClr val="ADADAD"/>
                </a:solidFill>
                <a:latin typeface="Arial" panose="020B0604020202020204" pitchFamily="34" charset="0"/>
                <a:cs typeface="Arial" panose="020B0604020202020204" pitchFamily="34" charset="0"/>
              </a:defRPr>
            </a:lvl5pPr>
          </a:lstStyle>
          <a:p>
            <a:pPr lvl="0"/>
            <a:r>
              <a:rPr lang="it-IT" dirty="0" smtClean="0"/>
              <a:t>Single </a:t>
            </a:r>
            <a:r>
              <a:rPr lang="it-IT" dirty="0" err="1" smtClean="0"/>
              <a:t>column</a:t>
            </a:r>
            <a:r>
              <a:rPr lang="it-IT" dirty="0" smtClean="0"/>
              <a:t> text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5" name="Sottotitolo 2"/>
          <p:cNvSpPr txBox="1">
            <a:spLocks/>
          </p:cNvSpPr>
          <p:nvPr userDrawn="1"/>
        </p:nvSpPr>
        <p:spPr>
          <a:xfrm>
            <a:off x="325438" y="1269207"/>
            <a:ext cx="8355012" cy="3212306"/>
          </a:xfrm>
          <a:prstGeom prst="rect">
            <a:avLst/>
          </a:prstGeom>
        </p:spPr>
        <p:txBody>
          <a:bodyPr tIns="0"/>
          <a:lstStyle>
            <a:lvl1pPr marL="0" indent="0" algn="l" defTabSz="914400" rtl="0" eaLnBrk="1" latinLnBrk="0" hangingPunct="1">
              <a:lnSpc>
                <a:spcPts val="2800"/>
              </a:lnSpc>
              <a:spcBef>
                <a:spcPct val="20000"/>
              </a:spcBef>
              <a:buFont typeface="Arial" panose="020B0604020202020204" pitchFamily="34" charset="0"/>
              <a:buNone/>
              <a:defRPr sz="18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defTabSz="457200" fontAlgn="auto">
              <a:spcAft>
                <a:spcPts val="0"/>
              </a:spcAft>
              <a:buFont typeface="Arial"/>
              <a:buNone/>
              <a:defRPr/>
            </a:pPr>
            <a:endParaRPr lang="it-IT" dirty="0">
              <a:cs typeface="Arial"/>
            </a:endParaRPr>
          </a:p>
        </p:txBody>
      </p:sp>
      <p:sp>
        <p:nvSpPr>
          <p:cNvPr id="6" name="Segnaposto numero diapositiva 6"/>
          <p:cNvSpPr>
            <a:spLocks noGrp="1"/>
          </p:cNvSpPr>
          <p:nvPr>
            <p:ph type="sldNum" sz="quarter" idx="12"/>
          </p:nvPr>
        </p:nvSpPr>
        <p:spPr/>
        <p:txBody>
          <a:bodyPr/>
          <a:lstStyle>
            <a:lvl1pPr algn="r">
              <a:defRPr sz="1200">
                <a:solidFill>
                  <a:srgbClr val="A8A9AD"/>
                </a:solidFill>
              </a:defRPr>
            </a:lvl1pPr>
          </a:lstStyle>
          <a:p>
            <a:pPr>
              <a:defRPr/>
            </a:pPr>
            <a:fld id="{6110644E-192B-4CEB-9353-BFC673122348}" type="slidenum">
              <a:rPr lang="it-IT"/>
              <a:pPr>
                <a:defRPr/>
              </a:pPr>
              <a:t>‹Nº›</a:t>
            </a:fld>
            <a:endParaRPr lang="it-IT"/>
          </a:p>
        </p:txBody>
      </p:sp>
      <p:sp>
        <p:nvSpPr>
          <p:cNvPr id="7" name="Titolo 1"/>
          <p:cNvSpPr>
            <a:spLocks noGrp="1"/>
          </p:cNvSpPr>
          <p:nvPr>
            <p:ph type="title" hasCustomPrompt="1"/>
          </p:nvPr>
        </p:nvSpPr>
        <p:spPr>
          <a:xfrm>
            <a:off x="1353600" y="332696"/>
            <a:ext cx="6418800" cy="360000"/>
          </a:xfrm>
          <a:prstGeom prst="rect">
            <a:avLst/>
          </a:prstGeom>
        </p:spPr>
        <p:txBody>
          <a:bodyPr/>
          <a:lstStyle>
            <a:lvl1pPr algn="l">
              <a:defRPr lang="it-IT" sz="2400" b="0" kern="1200" dirty="0">
                <a:solidFill>
                  <a:srgbClr val="0033A0"/>
                </a:solidFill>
                <a:latin typeface="Arial"/>
                <a:ea typeface="+mn-ea"/>
                <a:cs typeface="Arial"/>
              </a:defRPr>
            </a:lvl1pPr>
          </a:lstStyle>
          <a:p>
            <a:pPr lvl="0"/>
            <a:r>
              <a:rPr lang="it-IT" dirty="0" err="1" smtClean="0"/>
              <a:t>Page</a:t>
            </a:r>
            <a:r>
              <a:rPr lang="it-IT" dirty="0" smtClean="0"/>
              <a:t> Title</a:t>
            </a:r>
            <a:endParaRPr lang="it-IT" dirty="0"/>
          </a:p>
        </p:txBody>
      </p:sp>
      <p:sp>
        <p:nvSpPr>
          <p:cNvPr id="8" name="Segnaposto testo 4"/>
          <p:cNvSpPr>
            <a:spLocks noGrp="1"/>
          </p:cNvSpPr>
          <p:nvPr>
            <p:ph type="body" sz="quarter" idx="11" hasCustomPrompt="1"/>
          </p:nvPr>
        </p:nvSpPr>
        <p:spPr>
          <a:xfrm>
            <a:off x="1353600" y="692736"/>
            <a:ext cx="6418800" cy="360000"/>
          </a:xfrm>
          <a:prstGeom prst="rect">
            <a:avLst/>
          </a:prstGeom>
        </p:spPr>
        <p:txBody>
          <a:bodyPr/>
          <a:lstStyle>
            <a:lvl1pPr marL="0" indent="0" algn="l" defTabSz="457200" rtl="0" eaLnBrk="1" latinLnBrk="0" hangingPunct="1">
              <a:lnSpc>
                <a:spcPts val="2800"/>
              </a:lnSpc>
              <a:spcBef>
                <a:spcPct val="0"/>
              </a:spcBef>
              <a:buNone/>
              <a:defRPr lang="it-IT" sz="2000" b="0" kern="1200" cap="none" baseline="0" dirty="0">
                <a:solidFill>
                  <a:srgbClr val="0033A0"/>
                </a:solidFill>
                <a:latin typeface="Arial"/>
                <a:ea typeface="+mj-ea"/>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it-IT" dirty="0" err="1" smtClean="0"/>
              <a:t>Subtitle</a:t>
            </a:r>
            <a:r>
              <a:rPr lang="it-IT" dirty="0" smtClean="0"/>
              <a:t> (</a:t>
            </a:r>
            <a:r>
              <a:rPr lang="it-IT" dirty="0" err="1" smtClean="0"/>
              <a:t>if</a:t>
            </a:r>
            <a:r>
              <a:rPr lang="it-IT" dirty="0" smtClean="0"/>
              <a:t> </a:t>
            </a:r>
            <a:r>
              <a:rPr lang="it-IT" dirty="0" err="1" smtClean="0"/>
              <a:t>any</a:t>
            </a:r>
            <a:r>
              <a:rPr lang="it-IT" dirty="0" smtClean="0"/>
              <a:t>)</a:t>
            </a:r>
          </a:p>
        </p:txBody>
      </p:sp>
      <p:sp>
        <p:nvSpPr>
          <p:cNvPr id="11" name="Segnaposto testo 2"/>
          <p:cNvSpPr>
            <a:spLocks noGrp="1"/>
          </p:cNvSpPr>
          <p:nvPr>
            <p:ph type="body" sz="quarter" idx="10" hasCustomPrompt="1"/>
          </p:nvPr>
        </p:nvSpPr>
        <p:spPr>
          <a:xfrm>
            <a:off x="322966" y="1692000"/>
            <a:ext cx="8425498" cy="2895974"/>
          </a:xfrm>
          <a:prstGeom prst="rect">
            <a:avLst/>
          </a:prstGeom>
        </p:spPr>
        <p:txBody>
          <a:bodyPr numCol="2" spcCol="288000"/>
          <a:lstStyle>
            <a:lvl1pPr marL="0" indent="0">
              <a:lnSpc>
                <a:spcPts val="2800"/>
              </a:lnSpc>
              <a:buNone/>
              <a:defRPr sz="1800" b="0">
                <a:solidFill>
                  <a:srgbClr val="53565A"/>
                </a:solidFill>
                <a:latin typeface="Arial" panose="020B0604020202020204" pitchFamily="34" charset="0"/>
                <a:cs typeface="Arial" panose="020B0604020202020204" pitchFamily="34" charset="0"/>
              </a:defRPr>
            </a:lvl1pPr>
            <a:lvl2pPr marL="457200" indent="0">
              <a:buNone/>
              <a:defRPr sz="1800">
                <a:solidFill>
                  <a:srgbClr val="ADADAD"/>
                </a:solidFill>
                <a:latin typeface="Arial" panose="020B0604020202020204" pitchFamily="34" charset="0"/>
                <a:cs typeface="Arial" panose="020B0604020202020204" pitchFamily="34" charset="0"/>
              </a:defRPr>
            </a:lvl2pPr>
            <a:lvl3pPr marL="914400" indent="0">
              <a:buNone/>
              <a:defRPr sz="1800">
                <a:solidFill>
                  <a:srgbClr val="ADADAD"/>
                </a:solidFill>
                <a:latin typeface="Arial" panose="020B0604020202020204" pitchFamily="34" charset="0"/>
                <a:cs typeface="Arial" panose="020B0604020202020204" pitchFamily="34" charset="0"/>
              </a:defRPr>
            </a:lvl3pPr>
            <a:lvl4pPr marL="1371600" indent="0">
              <a:buNone/>
              <a:defRPr sz="1800">
                <a:solidFill>
                  <a:srgbClr val="ADADAD"/>
                </a:solidFill>
                <a:latin typeface="Arial" panose="020B0604020202020204" pitchFamily="34" charset="0"/>
                <a:cs typeface="Arial" panose="020B0604020202020204" pitchFamily="34" charset="0"/>
              </a:defRPr>
            </a:lvl4pPr>
            <a:lvl5pPr marL="1828800" indent="0">
              <a:buNone/>
              <a:defRPr sz="1800">
                <a:solidFill>
                  <a:srgbClr val="ADADAD"/>
                </a:solidFill>
                <a:latin typeface="Arial" panose="020B0604020202020204" pitchFamily="34" charset="0"/>
                <a:cs typeface="Arial" panose="020B0604020202020204" pitchFamily="34" charset="0"/>
              </a:defRPr>
            </a:lvl5pPr>
          </a:lstStyle>
          <a:p>
            <a:pPr lvl="0"/>
            <a:r>
              <a:rPr lang="it-IT" dirty="0" err="1" smtClean="0"/>
              <a:t>Two</a:t>
            </a:r>
            <a:r>
              <a:rPr lang="it-IT" dirty="0" smtClean="0"/>
              <a:t> </a:t>
            </a:r>
            <a:r>
              <a:rPr lang="it-IT" dirty="0" err="1" smtClean="0"/>
              <a:t>column</a:t>
            </a:r>
            <a:r>
              <a:rPr lang="it-IT" dirty="0" smtClean="0"/>
              <a:t> text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6" name="Segnaposto numero diapositiva 6"/>
          <p:cNvSpPr>
            <a:spLocks noGrp="1"/>
          </p:cNvSpPr>
          <p:nvPr>
            <p:ph type="sldNum" sz="quarter" idx="12"/>
          </p:nvPr>
        </p:nvSpPr>
        <p:spPr/>
        <p:txBody>
          <a:bodyPr/>
          <a:lstStyle>
            <a:lvl1pPr algn="r">
              <a:defRPr sz="1200">
                <a:solidFill>
                  <a:srgbClr val="A8A9AD"/>
                </a:solidFill>
              </a:defRPr>
            </a:lvl1pPr>
          </a:lstStyle>
          <a:p>
            <a:pPr>
              <a:defRPr/>
            </a:pPr>
            <a:fld id="{BE0B9A1A-85C1-4544-80DF-DF1ED4AB266B}" type="slidenum">
              <a:rPr lang="it-IT"/>
              <a:pPr>
                <a:defRPr/>
              </a:pPr>
              <a:t>‹Nº›</a:t>
            </a:fld>
            <a:endParaRPr lang="it-IT"/>
          </a:p>
        </p:txBody>
      </p:sp>
      <p:sp>
        <p:nvSpPr>
          <p:cNvPr id="13" name="Titolo 1"/>
          <p:cNvSpPr>
            <a:spLocks noGrp="1"/>
          </p:cNvSpPr>
          <p:nvPr>
            <p:ph type="title" hasCustomPrompt="1"/>
          </p:nvPr>
        </p:nvSpPr>
        <p:spPr>
          <a:xfrm>
            <a:off x="1353600" y="332696"/>
            <a:ext cx="6418800" cy="360000"/>
          </a:xfrm>
          <a:prstGeom prst="rect">
            <a:avLst/>
          </a:prstGeom>
        </p:spPr>
        <p:txBody>
          <a:bodyPr/>
          <a:lstStyle>
            <a:lvl1pPr algn="l">
              <a:defRPr lang="it-IT" sz="2400" b="0" kern="1200" dirty="0">
                <a:solidFill>
                  <a:srgbClr val="0033A0"/>
                </a:solidFill>
                <a:latin typeface="Arial"/>
                <a:ea typeface="+mn-ea"/>
                <a:cs typeface="Arial"/>
              </a:defRPr>
            </a:lvl1pPr>
          </a:lstStyle>
          <a:p>
            <a:pPr lvl="0"/>
            <a:r>
              <a:rPr lang="it-IT" dirty="0" err="1" smtClean="0"/>
              <a:t>Page</a:t>
            </a:r>
            <a:r>
              <a:rPr lang="it-IT" dirty="0" smtClean="0"/>
              <a:t> Title</a:t>
            </a:r>
            <a:endParaRPr lang="it-IT" dirty="0"/>
          </a:p>
        </p:txBody>
      </p:sp>
      <p:sp>
        <p:nvSpPr>
          <p:cNvPr id="14" name="Segnaposto testo 4"/>
          <p:cNvSpPr>
            <a:spLocks noGrp="1"/>
          </p:cNvSpPr>
          <p:nvPr>
            <p:ph type="body" sz="quarter" idx="11" hasCustomPrompt="1"/>
          </p:nvPr>
        </p:nvSpPr>
        <p:spPr>
          <a:xfrm>
            <a:off x="1353600" y="692736"/>
            <a:ext cx="6418800" cy="360000"/>
          </a:xfrm>
          <a:prstGeom prst="rect">
            <a:avLst/>
          </a:prstGeom>
        </p:spPr>
        <p:txBody>
          <a:bodyPr/>
          <a:lstStyle>
            <a:lvl1pPr marL="0" indent="0" algn="l" defTabSz="457200" rtl="0" eaLnBrk="1" latinLnBrk="0" hangingPunct="1">
              <a:lnSpc>
                <a:spcPts val="2800"/>
              </a:lnSpc>
              <a:spcBef>
                <a:spcPct val="0"/>
              </a:spcBef>
              <a:buNone/>
              <a:defRPr lang="it-IT" sz="2000" b="0" kern="1200" cap="none" baseline="0" dirty="0">
                <a:solidFill>
                  <a:srgbClr val="0033A0"/>
                </a:solidFill>
                <a:latin typeface="Arial"/>
                <a:ea typeface="+mj-ea"/>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it-IT" dirty="0" err="1" smtClean="0"/>
              <a:t>Subtitle</a:t>
            </a:r>
            <a:r>
              <a:rPr lang="it-IT" dirty="0" smtClean="0"/>
              <a:t> (</a:t>
            </a:r>
            <a:r>
              <a:rPr lang="it-IT" dirty="0" err="1" smtClean="0"/>
              <a:t>if</a:t>
            </a:r>
            <a:r>
              <a:rPr lang="it-IT" dirty="0" smtClean="0"/>
              <a:t> </a:t>
            </a:r>
            <a:r>
              <a:rPr lang="it-IT" dirty="0" err="1" smtClean="0"/>
              <a:t>any</a:t>
            </a:r>
            <a:r>
              <a:rPr lang="it-IT" dirty="0" smtClean="0"/>
              <a:t>)</a:t>
            </a:r>
          </a:p>
        </p:txBody>
      </p:sp>
      <p:sp>
        <p:nvSpPr>
          <p:cNvPr id="15" name="Segnaposto testo 2"/>
          <p:cNvSpPr>
            <a:spLocks noGrp="1"/>
          </p:cNvSpPr>
          <p:nvPr>
            <p:ph type="body" sz="quarter" idx="10" hasCustomPrompt="1"/>
          </p:nvPr>
        </p:nvSpPr>
        <p:spPr>
          <a:xfrm>
            <a:off x="395536" y="1692000"/>
            <a:ext cx="8352928" cy="2895974"/>
          </a:xfrm>
          <a:prstGeom prst="rect">
            <a:avLst/>
          </a:prstGeom>
        </p:spPr>
        <p:txBody>
          <a:bodyPr/>
          <a:lstStyle>
            <a:lvl1pPr marL="1076325" indent="179388">
              <a:lnSpc>
                <a:spcPts val="2100"/>
              </a:lnSpc>
              <a:buFont typeface="Wingdings" pitchFamily="2" charset="2"/>
              <a:buChar char="§"/>
              <a:defRPr sz="1400" baseline="0">
                <a:solidFill>
                  <a:srgbClr val="53565A"/>
                </a:solidFill>
                <a:latin typeface="Arial" panose="020B0604020202020204" pitchFamily="34" charset="0"/>
                <a:cs typeface="Arial" panose="020B0604020202020204" pitchFamily="34" charset="0"/>
              </a:defRPr>
            </a:lvl1pPr>
            <a:lvl2pPr marL="1435100" indent="-179388">
              <a:lnSpc>
                <a:spcPts val="2100"/>
              </a:lnSpc>
              <a:buClr>
                <a:srgbClr val="A8A9AD"/>
              </a:buClr>
              <a:buFont typeface="Arial" pitchFamily="34" charset="0"/>
              <a:buChar char="›"/>
              <a:defRPr sz="1200">
                <a:solidFill>
                  <a:srgbClr val="53565A"/>
                </a:solidFill>
                <a:latin typeface="Arial" panose="020B0604020202020204" pitchFamily="34" charset="0"/>
                <a:cs typeface="Arial" panose="020B0604020202020204" pitchFamily="34" charset="0"/>
              </a:defRPr>
            </a:lvl2pPr>
            <a:lvl3pPr marL="1612900" marR="0" indent="-177800" algn="l" defTabSz="914400" rtl="0" eaLnBrk="1" fontAlgn="auto" latinLnBrk="0" hangingPunct="1">
              <a:lnSpc>
                <a:spcPts val="2100"/>
              </a:lnSpc>
              <a:spcBef>
                <a:spcPct val="20000"/>
              </a:spcBef>
              <a:spcAft>
                <a:spcPts val="0"/>
              </a:spcAft>
              <a:buClr>
                <a:srgbClr val="A8A9AD"/>
              </a:buClr>
              <a:buSzTx/>
              <a:buFont typeface="Arial" pitchFamily="34" charset="0"/>
              <a:buChar char="−"/>
              <a:tabLst/>
              <a:defRPr sz="1000">
                <a:solidFill>
                  <a:srgbClr val="53565A"/>
                </a:solidFill>
                <a:latin typeface="Arial" panose="020B0604020202020204" pitchFamily="34" charset="0"/>
                <a:cs typeface="Arial" panose="020B0604020202020204" pitchFamily="34" charset="0"/>
              </a:defRPr>
            </a:lvl3pPr>
            <a:lvl4pPr marL="1371600" indent="0">
              <a:buNone/>
              <a:defRPr sz="1800">
                <a:solidFill>
                  <a:srgbClr val="ADADAD"/>
                </a:solidFill>
                <a:latin typeface="Arial" panose="020B0604020202020204" pitchFamily="34" charset="0"/>
                <a:cs typeface="Arial" panose="020B0604020202020204" pitchFamily="34" charset="0"/>
              </a:defRPr>
            </a:lvl4pPr>
            <a:lvl5pPr marL="1828800" indent="0">
              <a:buNone/>
              <a:defRPr sz="1800">
                <a:solidFill>
                  <a:srgbClr val="ADADAD"/>
                </a:solidFill>
                <a:latin typeface="Arial" panose="020B0604020202020204" pitchFamily="34" charset="0"/>
                <a:cs typeface="Arial" panose="020B0604020202020204" pitchFamily="34" charset="0"/>
              </a:defRPr>
            </a:lvl5pPr>
          </a:lstStyle>
          <a:p>
            <a:pPr lvl="0"/>
            <a:r>
              <a:rPr lang="it-IT" dirty="0" err="1" smtClean="0"/>
              <a:t>Bullet</a:t>
            </a:r>
            <a:r>
              <a:rPr lang="it-IT" dirty="0" smtClean="0"/>
              <a:t> 1° </a:t>
            </a:r>
            <a:r>
              <a:rPr lang="it-IT" dirty="0" err="1" smtClean="0"/>
              <a:t>level</a:t>
            </a:r>
            <a:endParaRPr lang="it-IT" dirty="0" smtClean="0"/>
          </a:p>
          <a:p>
            <a:pPr lvl="1"/>
            <a:r>
              <a:rPr lang="it-IT" dirty="0" err="1" smtClean="0"/>
              <a:t>Bullet</a:t>
            </a:r>
            <a:r>
              <a:rPr lang="it-IT" dirty="0" smtClean="0"/>
              <a:t> 2° </a:t>
            </a:r>
            <a:r>
              <a:rPr lang="it-IT" dirty="0" err="1" smtClean="0"/>
              <a:t>level</a:t>
            </a:r>
            <a:endParaRPr lang="it-IT" dirty="0" smtClean="0"/>
          </a:p>
          <a:p>
            <a:pPr lvl="2"/>
            <a:r>
              <a:rPr lang="it-IT" dirty="0" err="1" smtClean="0"/>
              <a:t>Bullet</a:t>
            </a:r>
            <a:r>
              <a:rPr lang="it-IT" dirty="0" smtClean="0"/>
              <a:t> 3° </a:t>
            </a:r>
            <a:r>
              <a:rPr lang="it-IT" dirty="0" err="1" smtClean="0"/>
              <a:t>level</a:t>
            </a:r>
            <a:endParaRPr lang="it-IT" dirty="0"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Sottotitolo 2"/>
          <p:cNvSpPr txBox="1">
            <a:spLocks/>
          </p:cNvSpPr>
          <p:nvPr userDrawn="1"/>
        </p:nvSpPr>
        <p:spPr>
          <a:xfrm>
            <a:off x="325438" y="1269207"/>
            <a:ext cx="8355012" cy="3212306"/>
          </a:xfrm>
          <a:prstGeom prst="rect">
            <a:avLst/>
          </a:prstGeom>
        </p:spPr>
        <p:txBody>
          <a:bodyPr tIns="0"/>
          <a:lstStyle>
            <a:lvl1pPr marL="0" indent="0" algn="l" defTabSz="914400" rtl="0" eaLnBrk="1" latinLnBrk="0" hangingPunct="1">
              <a:lnSpc>
                <a:spcPts val="2800"/>
              </a:lnSpc>
              <a:spcBef>
                <a:spcPct val="20000"/>
              </a:spcBef>
              <a:buFont typeface="Arial" panose="020B0604020202020204" pitchFamily="34" charset="0"/>
              <a:buNone/>
              <a:defRPr sz="18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defTabSz="457200" fontAlgn="auto">
              <a:spcAft>
                <a:spcPts val="0"/>
              </a:spcAft>
              <a:buFont typeface="Arial"/>
              <a:buNone/>
              <a:defRPr/>
            </a:pPr>
            <a:endParaRPr lang="it-IT" dirty="0">
              <a:cs typeface="Arial"/>
            </a:endParaRPr>
          </a:p>
        </p:txBody>
      </p:sp>
      <p:sp>
        <p:nvSpPr>
          <p:cNvPr id="5" name="Segnaposto numero diapositiva 6"/>
          <p:cNvSpPr>
            <a:spLocks noGrp="1"/>
          </p:cNvSpPr>
          <p:nvPr>
            <p:ph type="sldNum" sz="quarter" idx="12"/>
          </p:nvPr>
        </p:nvSpPr>
        <p:spPr/>
        <p:txBody>
          <a:bodyPr/>
          <a:lstStyle>
            <a:lvl1pPr algn="r">
              <a:defRPr sz="1200">
                <a:solidFill>
                  <a:srgbClr val="A8A9AD"/>
                </a:solidFill>
              </a:defRPr>
            </a:lvl1pPr>
          </a:lstStyle>
          <a:p>
            <a:pPr>
              <a:defRPr/>
            </a:pPr>
            <a:fld id="{0166376F-C746-4CDC-B71A-AD65FA8300B7}" type="slidenum">
              <a:rPr lang="it-IT"/>
              <a:pPr>
                <a:defRPr/>
              </a:pPr>
              <a:t>‹Nº›</a:t>
            </a:fld>
            <a:endParaRPr lang="it-IT"/>
          </a:p>
        </p:txBody>
      </p:sp>
      <p:sp>
        <p:nvSpPr>
          <p:cNvPr id="8" name="Titolo 1"/>
          <p:cNvSpPr>
            <a:spLocks noGrp="1"/>
          </p:cNvSpPr>
          <p:nvPr>
            <p:ph type="title" hasCustomPrompt="1"/>
          </p:nvPr>
        </p:nvSpPr>
        <p:spPr>
          <a:xfrm>
            <a:off x="1353600" y="332696"/>
            <a:ext cx="6418800" cy="360000"/>
          </a:xfrm>
          <a:prstGeom prst="rect">
            <a:avLst/>
          </a:prstGeom>
        </p:spPr>
        <p:txBody>
          <a:bodyPr/>
          <a:lstStyle>
            <a:lvl1pPr algn="l">
              <a:defRPr lang="it-IT" sz="2400" b="0" kern="1200" dirty="0">
                <a:solidFill>
                  <a:srgbClr val="0033A0"/>
                </a:solidFill>
                <a:latin typeface="Arial"/>
                <a:ea typeface="+mn-ea"/>
                <a:cs typeface="Arial"/>
              </a:defRPr>
            </a:lvl1pPr>
          </a:lstStyle>
          <a:p>
            <a:pPr lvl="0"/>
            <a:r>
              <a:rPr lang="it-IT" dirty="0" err="1" smtClean="0"/>
              <a:t>Page</a:t>
            </a:r>
            <a:r>
              <a:rPr lang="it-IT" dirty="0" smtClean="0"/>
              <a:t> Title</a:t>
            </a:r>
            <a:endParaRPr lang="it-IT" dirty="0"/>
          </a:p>
        </p:txBody>
      </p:sp>
      <p:sp>
        <p:nvSpPr>
          <p:cNvPr id="9" name="Segnaposto testo 4"/>
          <p:cNvSpPr>
            <a:spLocks noGrp="1"/>
          </p:cNvSpPr>
          <p:nvPr>
            <p:ph type="body" sz="quarter" idx="11" hasCustomPrompt="1"/>
          </p:nvPr>
        </p:nvSpPr>
        <p:spPr>
          <a:xfrm>
            <a:off x="1353600" y="692736"/>
            <a:ext cx="6418800" cy="360000"/>
          </a:xfrm>
          <a:prstGeom prst="rect">
            <a:avLst/>
          </a:prstGeom>
        </p:spPr>
        <p:txBody>
          <a:bodyPr/>
          <a:lstStyle>
            <a:lvl1pPr marL="0" indent="0" algn="l" defTabSz="457200" rtl="0" eaLnBrk="1" latinLnBrk="0" hangingPunct="1">
              <a:lnSpc>
                <a:spcPts val="2800"/>
              </a:lnSpc>
              <a:spcBef>
                <a:spcPct val="0"/>
              </a:spcBef>
              <a:buNone/>
              <a:defRPr lang="it-IT" sz="2000" b="0" kern="1200" cap="none" baseline="0" dirty="0">
                <a:solidFill>
                  <a:srgbClr val="0033A0"/>
                </a:solidFill>
                <a:latin typeface="Arial"/>
                <a:ea typeface="+mj-ea"/>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it-IT" dirty="0" err="1" smtClean="0"/>
              <a:t>Subtitle</a:t>
            </a:r>
            <a:r>
              <a:rPr lang="it-IT" dirty="0" smtClean="0"/>
              <a:t> (</a:t>
            </a:r>
            <a:r>
              <a:rPr lang="it-IT" dirty="0" err="1" smtClean="0"/>
              <a:t>if</a:t>
            </a:r>
            <a:r>
              <a:rPr lang="it-IT" dirty="0" smtClean="0"/>
              <a:t> </a:t>
            </a:r>
            <a:r>
              <a:rPr lang="it-IT" dirty="0" err="1" smtClean="0"/>
              <a:t>any</a:t>
            </a:r>
            <a:r>
              <a:rPr lang="it-IT" dirty="0" smtClean="0"/>
              <a:t>)</a:t>
            </a:r>
          </a:p>
        </p:txBody>
      </p:sp>
      <p:sp>
        <p:nvSpPr>
          <p:cNvPr id="10" name="Segnaposto tabella 8"/>
          <p:cNvSpPr>
            <a:spLocks noGrp="1"/>
          </p:cNvSpPr>
          <p:nvPr>
            <p:ph type="tbl" sz="quarter" idx="13" hasCustomPrompt="1"/>
          </p:nvPr>
        </p:nvSpPr>
        <p:spPr>
          <a:xfrm>
            <a:off x="309486" y="1692000"/>
            <a:ext cx="8355600" cy="2967982"/>
          </a:xfrm>
          <a:prstGeom prst="rect">
            <a:avLst/>
          </a:prstGeom>
        </p:spPr>
        <p:txBody>
          <a:bodyPr/>
          <a:lstStyle>
            <a:lvl1pPr>
              <a:buNone/>
              <a:defRPr sz="1200">
                <a:solidFill>
                  <a:srgbClr val="53565A"/>
                </a:solidFill>
              </a:defRPr>
            </a:lvl1pPr>
          </a:lstStyle>
          <a:p>
            <a:r>
              <a:rPr lang="it-IT" dirty="0" smtClean="0"/>
              <a:t>Grafico</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ttar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4" name="Segnaposto numero diapositiva 6"/>
          <p:cNvSpPr>
            <a:spLocks noGrp="1"/>
          </p:cNvSpPr>
          <p:nvPr>
            <p:ph type="sldNum" sz="quarter" idx="12"/>
          </p:nvPr>
        </p:nvSpPr>
        <p:spPr/>
        <p:txBody>
          <a:bodyPr/>
          <a:lstStyle>
            <a:lvl1pPr>
              <a:defRPr/>
            </a:lvl1pPr>
          </a:lstStyle>
          <a:p>
            <a:pPr>
              <a:defRPr/>
            </a:pPr>
            <a:fld id="{690DF2AB-1174-4748-B4E1-9C3CE13F4EF1}" type="slidenum">
              <a:rPr lang="it-IT"/>
              <a:pPr>
                <a:defRPr/>
              </a:pPr>
              <a:t>‹Nº›</a:t>
            </a:fld>
            <a:endParaRPr lang="it-IT" dirty="0"/>
          </a:p>
        </p:txBody>
      </p:sp>
      <p:sp>
        <p:nvSpPr>
          <p:cNvPr id="7" name="Titolo 1"/>
          <p:cNvSpPr>
            <a:spLocks noGrp="1"/>
          </p:cNvSpPr>
          <p:nvPr>
            <p:ph type="title" hasCustomPrompt="1"/>
          </p:nvPr>
        </p:nvSpPr>
        <p:spPr>
          <a:xfrm>
            <a:off x="1353600" y="332696"/>
            <a:ext cx="6418800" cy="360000"/>
          </a:xfrm>
          <a:prstGeom prst="rect">
            <a:avLst/>
          </a:prstGeom>
        </p:spPr>
        <p:txBody>
          <a:bodyPr/>
          <a:lstStyle>
            <a:lvl1pPr algn="l">
              <a:defRPr lang="it-IT" sz="2400" b="0" kern="1200" dirty="0">
                <a:solidFill>
                  <a:srgbClr val="0033A0"/>
                </a:solidFill>
                <a:latin typeface="Arial"/>
                <a:ea typeface="+mn-ea"/>
                <a:cs typeface="Arial"/>
              </a:defRPr>
            </a:lvl1pPr>
          </a:lstStyle>
          <a:p>
            <a:pPr lvl="0"/>
            <a:r>
              <a:rPr lang="it-IT" dirty="0" err="1" smtClean="0"/>
              <a:t>Page</a:t>
            </a:r>
            <a:r>
              <a:rPr lang="it-IT" dirty="0" smtClean="0"/>
              <a:t> Title</a:t>
            </a:r>
            <a:endParaRPr lang="it-IT" dirty="0"/>
          </a:p>
        </p:txBody>
      </p:sp>
      <p:sp>
        <p:nvSpPr>
          <p:cNvPr id="8" name="Segnaposto testo 4"/>
          <p:cNvSpPr>
            <a:spLocks noGrp="1"/>
          </p:cNvSpPr>
          <p:nvPr>
            <p:ph type="body" sz="quarter" idx="11" hasCustomPrompt="1"/>
          </p:nvPr>
        </p:nvSpPr>
        <p:spPr>
          <a:xfrm>
            <a:off x="1353600" y="692736"/>
            <a:ext cx="6418800" cy="360000"/>
          </a:xfrm>
          <a:prstGeom prst="rect">
            <a:avLst/>
          </a:prstGeom>
        </p:spPr>
        <p:txBody>
          <a:bodyPr/>
          <a:lstStyle>
            <a:lvl1pPr marL="0" indent="0" algn="l" defTabSz="457200" rtl="0" eaLnBrk="1" latinLnBrk="0" hangingPunct="1">
              <a:lnSpc>
                <a:spcPts val="2800"/>
              </a:lnSpc>
              <a:spcBef>
                <a:spcPct val="0"/>
              </a:spcBef>
              <a:buNone/>
              <a:defRPr lang="it-IT" sz="2000" b="0" kern="1200" cap="none" baseline="0" dirty="0">
                <a:solidFill>
                  <a:srgbClr val="0033A0"/>
                </a:solidFill>
                <a:latin typeface="Arial"/>
                <a:ea typeface="+mj-ea"/>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it-IT" dirty="0" err="1" smtClean="0"/>
              <a:t>Subtitle</a:t>
            </a:r>
            <a:r>
              <a:rPr lang="it-IT" dirty="0" smtClean="0"/>
              <a:t> (</a:t>
            </a:r>
            <a:r>
              <a:rPr lang="it-IT" dirty="0" err="1" smtClean="0"/>
              <a:t>if</a:t>
            </a:r>
            <a:r>
              <a:rPr lang="it-IT" dirty="0" smtClean="0"/>
              <a:t> </a:t>
            </a:r>
            <a:r>
              <a:rPr lang="it-IT" dirty="0" err="1" smtClean="0"/>
              <a:t>any</a:t>
            </a:r>
            <a:r>
              <a:rPr lang="it-IT" dirty="0" smtClean="0"/>
              <a:t>)</a:t>
            </a:r>
          </a:p>
        </p:txBody>
      </p:sp>
      <p:sp>
        <p:nvSpPr>
          <p:cNvPr id="9" name="Segnaposto immagine 2"/>
          <p:cNvSpPr>
            <a:spLocks noGrp="1"/>
          </p:cNvSpPr>
          <p:nvPr>
            <p:ph type="pic" idx="1" hasCustomPrompt="1"/>
          </p:nvPr>
        </p:nvSpPr>
        <p:spPr>
          <a:xfrm>
            <a:off x="400714" y="1808821"/>
            <a:ext cx="8347749" cy="2779153"/>
          </a:xfrm>
          <a:prstGeom prst="rect">
            <a:avLst/>
          </a:prstGeom>
        </p:spPr>
        <p:txBody>
          <a:bodyPr/>
          <a:lstStyle>
            <a:lvl1pPr marL="0" indent="0">
              <a:buNone/>
              <a:defRPr sz="1800">
                <a:solidFill>
                  <a:srgbClr val="53565A"/>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dirty="0" err="1" smtClean="0"/>
              <a:t>Insert</a:t>
            </a:r>
            <a:r>
              <a:rPr lang="it-IT" noProof="0" dirty="0" smtClean="0"/>
              <a:t> </a:t>
            </a:r>
            <a:r>
              <a:rPr lang="it-IT" noProof="0" dirty="0" err="1" smtClean="0"/>
              <a:t>photo</a:t>
            </a:r>
            <a:endParaRPr lang="it-IT" noProof="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ttare photo">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egnaposto numero diapositiva 6"/>
          <p:cNvSpPr>
            <a:spLocks noGrp="1"/>
          </p:cNvSpPr>
          <p:nvPr>
            <p:ph type="sldNum" sz="quarter" idx="4"/>
          </p:nvPr>
        </p:nvSpPr>
        <p:spPr>
          <a:xfrm>
            <a:off x="8172450" y="4767263"/>
            <a:ext cx="514350" cy="273844"/>
          </a:xfrm>
          <a:prstGeom prst="rect">
            <a:avLst/>
          </a:prstGeom>
        </p:spPr>
        <p:txBody>
          <a:bodyPr/>
          <a:lstStyle>
            <a:lvl1pPr algn="r" fontAlgn="auto">
              <a:spcBef>
                <a:spcPts val="0"/>
              </a:spcBef>
              <a:spcAft>
                <a:spcPts val="0"/>
              </a:spcAft>
              <a:defRPr sz="1200">
                <a:solidFill>
                  <a:srgbClr val="A8A9AD"/>
                </a:solidFill>
                <a:latin typeface="+mn-lt"/>
                <a:cs typeface="+mn-cs"/>
              </a:defRPr>
            </a:lvl1pPr>
          </a:lstStyle>
          <a:p>
            <a:pPr>
              <a:defRPr/>
            </a:pPr>
            <a:fld id="{75F870F5-A8EE-406C-AA57-200223E45060}" type="slidenum">
              <a:rPr lang="it-IT"/>
              <a:pPr>
                <a:defRPr/>
              </a:pPr>
              <a:t>‹Nº›</a:t>
            </a:fld>
            <a:endParaRPr lang="it-IT" dirty="0"/>
          </a:p>
        </p:txBody>
      </p:sp>
      <p:sp>
        <p:nvSpPr>
          <p:cNvPr id="8" name="Segnaposto data 4"/>
          <p:cNvSpPr txBox="1">
            <a:spLocks/>
          </p:cNvSpPr>
          <p:nvPr userDrawn="1"/>
        </p:nvSpPr>
        <p:spPr>
          <a:xfrm>
            <a:off x="323528" y="4782183"/>
            <a:ext cx="3600400" cy="273844"/>
          </a:xfrm>
          <a:prstGeom prst="rect">
            <a:avLst/>
          </a:prstGeom>
        </p:spPr>
        <p:txBody>
          <a:bodyPr/>
          <a:lstStyle>
            <a:lvl1pPr>
              <a:defRPr sz="900">
                <a:solidFill>
                  <a:srgbClr val="0033A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A7A8AA"/>
                </a:solidFill>
                <a:effectLst/>
                <a:uLnTx/>
                <a:uFillTx/>
                <a:latin typeface="Arial" charset="0"/>
                <a:ea typeface="+mn-ea"/>
                <a:cs typeface="Arial" charset="0"/>
              </a:rPr>
              <a:t>Presentation  title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A7A8AA"/>
                </a:solidFill>
                <a:effectLst/>
                <a:uLnTx/>
                <a:uFillTx/>
                <a:latin typeface="Arial" charset="0"/>
                <a:ea typeface="+mn-ea"/>
                <a:cs typeface="Arial" charset="0"/>
              </a:rPr>
              <a:t>Place, day month year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smtClean="0">
              <a:ln>
                <a:noFill/>
              </a:ln>
              <a:solidFill>
                <a:srgbClr val="A7A8AA"/>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800" b="0" i="0" u="none" strike="noStrike" kern="1200" cap="none" spc="0" normalizeH="0" baseline="0" noProof="0" dirty="0">
              <a:ln>
                <a:noFill/>
              </a:ln>
              <a:solidFill>
                <a:srgbClr val="A7A8AA"/>
              </a:solidFill>
              <a:effectLst/>
              <a:uLnTx/>
              <a:uFillTx/>
              <a:latin typeface="Arial" charset="0"/>
              <a:ea typeface="+mn-ea"/>
              <a:cs typeface="Arial" charset="0"/>
            </a:endParaRPr>
          </a:p>
        </p:txBody>
      </p:sp>
      <p:sp>
        <p:nvSpPr>
          <p:cNvPr id="11" name="Rettangolo 10"/>
          <p:cNvSpPr/>
          <p:nvPr userDrawn="1"/>
        </p:nvSpPr>
        <p:spPr>
          <a:xfrm>
            <a:off x="6588224" y="4785996"/>
            <a:ext cx="2448272" cy="338554"/>
          </a:xfrm>
          <a:prstGeom prst="rect">
            <a:avLst/>
          </a:prstGeom>
        </p:spPr>
        <p:txBody>
          <a:bodyPr wrap="square">
            <a:spAutoFit/>
          </a:bodyPr>
          <a:lstStyle/>
          <a:p>
            <a:r>
              <a:rPr lang="it-IT" sz="800" dirty="0" smtClean="0">
                <a:solidFill>
                  <a:srgbClr val="A7A8AA"/>
                </a:solidFill>
                <a:latin typeface="Arial"/>
                <a:cs typeface="Arial"/>
              </a:rPr>
              <a:t>USE: </a:t>
            </a:r>
            <a:r>
              <a:rPr lang="it-IT" sz="800" dirty="0" err="1" smtClean="0">
                <a:solidFill>
                  <a:srgbClr val="A7A8AA"/>
                </a:solidFill>
                <a:latin typeface="Arial"/>
                <a:cs typeface="Arial"/>
              </a:rPr>
              <a:t>Insert</a:t>
            </a:r>
            <a:r>
              <a:rPr lang="it-IT" sz="800" dirty="0" smtClean="0">
                <a:solidFill>
                  <a:srgbClr val="A7A8AA"/>
                </a:solidFill>
                <a:latin typeface="Arial"/>
                <a:cs typeface="Arial"/>
              </a:rPr>
              <a:t>  </a:t>
            </a:r>
            <a:r>
              <a:rPr lang="it-IT" sz="800" dirty="0" err="1" smtClean="0">
                <a:solidFill>
                  <a:srgbClr val="A7A8AA"/>
                </a:solidFill>
                <a:latin typeface="Arial"/>
                <a:cs typeface="Arial"/>
              </a:rPr>
              <a:t>Classification</a:t>
            </a:r>
            <a:r>
              <a:rPr lang="it-IT" sz="800" dirty="0" smtClean="0">
                <a:solidFill>
                  <a:srgbClr val="A7A8AA"/>
                </a:solidFill>
                <a:latin typeface="Arial"/>
                <a:cs typeface="Arial"/>
              </a:rPr>
              <a:t/>
            </a:r>
            <a:br>
              <a:rPr lang="it-IT" sz="800" dirty="0" smtClean="0">
                <a:solidFill>
                  <a:srgbClr val="A7A8AA"/>
                </a:solidFill>
                <a:latin typeface="Arial"/>
                <a:cs typeface="Arial"/>
              </a:rPr>
            </a:br>
            <a:r>
              <a:rPr lang="en-GB" sz="800" dirty="0" smtClean="0">
                <a:solidFill>
                  <a:srgbClr val="A7A8AA"/>
                </a:solidFill>
                <a:latin typeface="Arial"/>
                <a:cs typeface="Arial"/>
              </a:rPr>
              <a:t>Issuing    Owner/Unit</a:t>
            </a:r>
            <a:endParaRPr lang="it-IT" dirty="0">
              <a:solidFill>
                <a:srgbClr val="A7A8AA"/>
              </a:solidFill>
            </a:endParaRPr>
          </a:p>
        </p:txBody>
      </p:sp>
      <p:sp>
        <p:nvSpPr>
          <p:cNvPr id="13" name="Rettangolo 12"/>
          <p:cNvSpPr/>
          <p:nvPr userDrawn="1"/>
        </p:nvSpPr>
        <p:spPr>
          <a:xfrm>
            <a:off x="388938" y="338138"/>
            <a:ext cx="700087" cy="700087"/>
          </a:xfrm>
          <a:prstGeom prst="rect">
            <a:avLst/>
          </a:prstGeom>
          <a:noFill/>
          <a:ln w="19050" cmpd="sng">
            <a:solidFill>
              <a:srgbClr val="0033A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ln w="28575" cmpd="sng">
                <a:solidFill>
                  <a:schemeClr val="tx1"/>
                </a:solidFill>
              </a:ln>
            </a:endParaRPr>
          </a:p>
        </p:txBody>
      </p:sp>
      <p:sp>
        <p:nvSpPr>
          <p:cNvPr id="14" name="Rettangolo 13"/>
          <p:cNvSpPr/>
          <p:nvPr userDrawn="1"/>
        </p:nvSpPr>
        <p:spPr>
          <a:xfrm>
            <a:off x="769938" y="1103313"/>
            <a:ext cx="319087" cy="319087"/>
          </a:xfrm>
          <a:prstGeom prst="rect">
            <a:avLst/>
          </a:prstGeom>
          <a:noFill/>
          <a:ln w="19050" cmpd="sng">
            <a:solidFill>
              <a:srgbClr val="DC440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ln w="38100" cmpd="sng">
                <a:solidFill>
                  <a:schemeClr val="tx1"/>
                </a:solidFill>
              </a:ln>
            </a:endParaRPr>
          </a:p>
        </p:txBody>
      </p:sp>
      <p:pic>
        <p:nvPicPr>
          <p:cNvPr id="15" name="marchio_enel.jpg" descr="/Users/mario/Lavori/Enel/enel ppt/PPT 2/marchio_enel.jpg"/>
          <p:cNvPicPr>
            <a:picLocks/>
          </p:cNvPicPr>
          <p:nvPr userDrawn="1"/>
        </p:nvPicPr>
        <p:blipFill>
          <a:blip r:embed="rId13" cstate="print"/>
          <a:srcRect b="12059"/>
          <a:stretch>
            <a:fillRect/>
          </a:stretch>
        </p:blipFill>
        <p:spPr bwMode="auto">
          <a:xfrm>
            <a:off x="8049600" y="342000"/>
            <a:ext cx="705600" cy="728149"/>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3" r:id="rId1"/>
    <p:sldLayoutId id="2147483699" r:id="rId2"/>
    <p:sldLayoutId id="2147483708" r:id="rId3"/>
    <p:sldLayoutId id="2147483709" r:id="rId4"/>
    <p:sldLayoutId id="2147483710" r:id="rId5"/>
    <p:sldLayoutId id="2147483711" r:id="rId6"/>
    <p:sldLayoutId id="2147483712" r:id="rId7"/>
    <p:sldLayoutId id="2147483700" r:id="rId8"/>
    <p:sldLayoutId id="2147483701" r:id="rId9"/>
    <p:sldLayoutId id="2147483724" r:id="rId10"/>
    <p:sldLayoutId id="2147483725"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1.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21.jpeg"/><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vmlDrawing" Target="../drawings/vmlDrawing1.vml"/><Relationship Id="rId5" Type="http://schemas.openxmlformats.org/officeDocument/2006/relationships/oleObject" Target="../embeddings/Documento_de_Microsoft_Office_Word_97-20031.doc"/><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1"/>
          </p:nvPr>
        </p:nvSpPr>
        <p:spPr/>
        <p:txBody>
          <a:bodyPr/>
          <a:lstStyle/>
          <a:p>
            <a:r>
              <a:rPr lang="it-IT" dirty="0" smtClean="0"/>
              <a:t>Bogotà 12/03/2015</a:t>
            </a:r>
            <a:endParaRPr lang="en-GB" dirty="0"/>
          </a:p>
        </p:txBody>
      </p:sp>
      <p:sp>
        <p:nvSpPr>
          <p:cNvPr id="3" name="Titolo 2"/>
          <p:cNvSpPr>
            <a:spLocks noGrp="1"/>
          </p:cNvSpPr>
          <p:nvPr>
            <p:ph type="title"/>
          </p:nvPr>
        </p:nvSpPr>
        <p:spPr/>
        <p:txBody>
          <a:bodyPr/>
          <a:lstStyle/>
          <a:p>
            <a:r>
              <a:rPr lang="it-IT" dirty="0" smtClean="0"/>
              <a:t>The </a:t>
            </a:r>
            <a:r>
              <a:rPr lang="it-IT" dirty="0" err="1" smtClean="0"/>
              <a:t>Italian</a:t>
            </a:r>
            <a:r>
              <a:rPr lang="it-IT" dirty="0" smtClean="0"/>
              <a:t> </a:t>
            </a:r>
            <a:r>
              <a:rPr lang="it-IT" dirty="0" err="1" smtClean="0"/>
              <a:t>regulatory</a:t>
            </a:r>
            <a:r>
              <a:rPr lang="it-IT" dirty="0" smtClean="0"/>
              <a:t> </a:t>
            </a:r>
            <a:r>
              <a:rPr lang="it-IT" dirty="0" err="1" smtClean="0"/>
              <a:t>scheme</a:t>
            </a:r>
            <a:r>
              <a:rPr lang="it-IT" dirty="0" smtClean="0"/>
              <a:t>.</a:t>
            </a:r>
            <a:br>
              <a:rPr lang="it-IT" dirty="0" smtClean="0"/>
            </a:br>
            <a:r>
              <a:rPr lang="it-IT" dirty="0" err="1" smtClean="0"/>
              <a:t>Continuity</a:t>
            </a:r>
            <a:r>
              <a:rPr lang="it-IT" dirty="0" smtClean="0"/>
              <a:t> </a:t>
            </a:r>
            <a:r>
              <a:rPr lang="it-IT" dirty="0" err="1" smtClean="0"/>
              <a:t>of</a:t>
            </a:r>
            <a:r>
              <a:rPr lang="it-IT" dirty="0" smtClean="0"/>
              <a:t> Service</a:t>
            </a:r>
            <a:br>
              <a:rPr lang="it-IT" dirty="0" smtClean="0"/>
            </a:br>
            <a:r>
              <a:rPr lang="it-IT" dirty="0" smtClean="0"/>
              <a:t/>
            </a:r>
            <a:br>
              <a:rPr lang="it-IT" dirty="0" smtClean="0"/>
            </a:br>
            <a:r>
              <a:rPr lang="it-IT" dirty="0" smtClean="0"/>
              <a:t/>
            </a:r>
            <a:br>
              <a:rPr lang="it-IT" dirty="0" smtClean="0"/>
            </a:br>
            <a:r>
              <a:rPr lang="it-IT" sz="2400" i="1" dirty="0" smtClean="0"/>
              <a:t>Carlo Laderchi</a:t>
            </a:r>
            <a:r>
              <a:rPr lang="it-IT" dirty="0" smtClean="0"/>
              <a:t/>
            </a:r>
            <a:br>
              <a:rPr lang="it-IT" dirty="0" smtClean="0"/>
            </a:br>
            <a:r>
              <a:rPr lang="it-IT" sz="2000" dirty="0" smtClean="0"/>
              <a:t>Global </a:t>
            </a:r>
            <a:r>
              <a:rPr lang="it-IT" sz="2000" dirty="0" err="1" smtClean="0"/>
              <a:t>Infrastructure</a:t>
            </a:r>
            <a:r>
              <a:rPr lang="it-IT" sz="2000" dirty="0" smtClean="0"/>
              <a:t> and </a:t>
            </a:r>
            <a:r>
              <a:rPr lang="it-IT" sz="2000" dirty="0" err="1" smtClean="0"/>
              <a:t>Networks</a:t>
            </a:r>
            <a:endParaRPr lang="en-GB"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200CA9A3-9FF2-47CF-8C5F-52462FBD7B1B}" type="slidenum">
              <a:rPr lang="it-IT" smtClean="0"/>
              <a:pPr>
                <a:defRPr/>
              </a:pPr>
              <a:t>10</a:t>
            </a:fld>
            <a:endParaRPr lang="it-IT"/>
          </a:p>
        </p:txBody>
      </p:sp>
      <p:sp>
        <p:nvSpPr>
          <p:cNvPr id="14" name="Text Box 56"/>
          <p:cNvSpPr txBox="1">
            <a:spLocks noChangeArrowheads="1"/>
          </p:cNvSpPr>
          <p:nvPr/>
        </p:nvSpPr>
        <p:spPr bwMode="auto">
          <a:xfrm>
            <a:off x="0" y="1203598"/>
            <a:ext cx="9144000" cy="338554"/>
          </a:xfrm>
          <a:prstGeom prst="rect">
            <a:avLst/>
          </a:prstGeom>
          <a:noFill/>
          <a:ln w="12700">
            <a:noFill/>
            <a:miter lim="800000"/>
            <a:headEnd/>
            <a:tailEnd/>
          </a:ln>
          <a:effectLst/>
        </p:spPr>
        <p:txBody>
          <a:bodyPr wrap="square">
            <a:spAutoFit/>
          </a:bodyPr>
          <a:lstStyle/>
          <a:p>
            <a:pPr algn="ctr">
              <a:spcBef>
                <a:spcPct val="50000"/>
              </a:spcBef>
              <a:defRPr/>
            </a:pPr>
            <a:r>
              <a:rPr lang="en-US" sz="1600" b="1" dirty="0" smtClean="0">
                <a:solidFill>
                  <a:srgbClr val="DC4405"/>
                </a:solidFill>
                <a:latin typeface="+mn-lt"/>
              </a:rPr>
              <a:t>2004-2007 : </a:t>
            </a:r>
            <a:r>
              <a:rPr lang="en-US" sz="1600" dirty="0" smtClean="0">
                <a:solidFill>
                  <a:schemeClr val="accent1">
                    <a:lumMod val="75000"/>
                  </a:schemeClr>
                </a:solidFill>
                <a:latin typeface="+mn-lt"/>
              </a:rPr>
              <a:t>2</a:t>
            </a:r>
            <a:r>
              <a:rPr lang="en-US" sz="1600" baseline="30000" dirty="0" smtClean="0">
                <a:solidFill>
                  <a:schemeClr val="accent1">
                    <a:lumMod val="75000"/>
                  </a:schemeClr>
                </a:solidFill>
                <a:latin typeface="+mn-lt"/>
              </a:rPr>
              <a:t>nd</a:t>
            </a:r>
            <a:r>
              <a:rPr lang="en-US" sz="1600" dirty="0" smtClean="0">
                <a:solidFill>
                  <a:schemeClr val="accent1">
                    <a:lumMod val="75000"/>
                  </a:schemeClr>
                </a:solidFill>
                <a:latin typeface="+mn-lt"/>
              </a:rPr>
              <a:t> Regulatory Cycle</a:t>
            </a:r>
            <a:endParaRPr lang="en-US" sz="1600" dirty="0">
              <a:solidFill>
                <a:schemeClr val="accent1">
                  <a:lumMod val="75000"/>
                </a:schemeClr>
              </a:solidFill>
              <a:latin typeface="+mn-lt"/>
            </a:endParaRPr>
          </a:p>
        </p:txBody>
      </p:sp>
      <p:sp>
        <p:nvSpPr>
          <p:cNvPr id="15" name="Rectangle 11"/>
          <p:cNvSpPr>
            <a:spLocks noChangeArrowheads="1"/>
          </p:cNvSpPr>
          <p:nvPr/>
        </p:nvSpPr>
        <p:spPr bwMode="auto">
          <a:xfrm>
            <a:off x="252536" y="1764348"/>
            <a:ext cx="9144000" cy="375354"/>
          </a:xfrm>
          <a:prstGeom prst="rect">
            <a:avLst/>
          </a:prstGeom>
          <a:noFill/>
          <a:ln w="12700">
            <a:noFill/>
            <a:miter lim="800000"/>
            <a:headEnd/>
            <a:tailEnd/>
          </a:ln>
          <a:effectLst/>
        </p:spPr>
        <p:txBody>
          <a:bodyPr wrap="square" lIns="57592" tIns="57592" rIns="103666" bIns="57592">
            <a:spAutoFit/>
          </a:bodyPr>
          <a:lstStyle/>
          <a:p>
            <a:pPr marL="1252538" indent="-1252538" defTabSz="912914">
              <a:lnSpc>
                <a:spcPct val="115000"/>
              </a:lnSpc>
              <a:spcBef>
                <a:spcPct val="45000"/>
              </a:spcBef>
              <a:buClr>
                <a:srgbClr val="759EE3"/>
              </a:buClr>
              <a:buSzPct val="100000"/>
              <a:defRPr/>
            </a:pPr>
            <a:r>
              <a:rPr lang="en-US" sz="1600" b="1" dirty="0" smtClean="0">
                <a:solidFill>
                  <a:srgbClr val="DC4405"/>
                </a:solidFill>
                <a:latin typeface="+mn-lt"/>
              </a:rPr>
              <a:t>Objective:</a:t>
            </a:r>
            <a:r>
              <a:rPr lang="en-US" sz="1600" b="1" dirty="0" smtClean="0">
                <a:solidFill>
                  <a:srgbClr val="C00000"/>
                </a:solidFill>
                <a:latin typeface="+mn-lt"/>
              </a:rPr>
              <a:t> </a:t>
            </a:r>
            <a:r>
              <a:rPr lang="en-US" sz="1600" dirty="0" smtClean="0">
                <a:solidFill>
                  <a:schemeClr val="accent1">
                    <a:lumMod val="75000"/>
                  </a:schemeClr>
                </a:solidFill>
                <a:latin typeface="+mn-lt"/>
              </a:rPr>
              <a:t>Reduction of LONG  (&gt;3 min.) Interruptions affecting MV Customers</a:t>
            </a:r>
            <a:endParaRPr lang="en-US" sz="1600" dirty="0">
              <a:solidFill>
                <a:schemeClr val="accent1">
                  <a:lumMod val="75000"/>
                </a:schemeClr>
              </a:solidFill>
              <a:latin typeface="+mn-lt"/>
            </a:endParaRPr>
          </a:p>
        </p:txBody>
      </p:sp>
      <p:sp>
        <p:nvSpPr>
          <p:cNvPr id="16" name="Rectangle 11"/>
          <p:cNvSpPr>
            <a:spLocks noChangeArrowheads="1"/>
          </p:cNvSpPr>
          <p:nvPr/>
        </p:nvSpPr>
        <p:spPr bwMode="auto">
          <a:xfrm>
            <a:off x="251520" y="2283718"/>
            <a:ext cx="4680520" cy="941663"/>
          </a:xfrm>
          <a:prstGeom prst="rect">
            <a:avLst/>
          </a:prstGeom>
          <a:noFill/>
          <a:ln w="12700">
            <a:noFill/>
            <a:miter lim="800000"/>
            <a:headEnd/>
            <a:tailEnd/>
          </a:ln>
          <a:effectLst/>
        </p:spPr>
        <p:txBody>
          <a:bodyPr wrap="square" lIns="57592" tIns="57592" rIns="103666" bIns="57592">
            <a:spAutoFit/>
          </a:bodyPr>
          <a:lstStyle/>
          <a:p>
            <a:pPr marL="1252538" indent="-1252538" defTabSz="912914">
              <a:lnSpc>
                <a:spcPct val="115000"/>
              </a:lnSpc>
              <a:spcBef>
                <a:spcPct val="45000"/>
              </a:spcBef>
              <a:buClr>
                <a:srgbClr val="759EE3"/>
              </a:buClr>
              <a:buSzPct val="100000"/>
              <a:tabLst>
                <a:tab pos="1252538" algn="l"/>
              </a:tabLst>
              <a:defRPr/>
            </a:pPr>
            <a:r>
              <a:rPr lang="en-US" sz="1600" b="1" dirty="0" smtClean="0">
                <a:solidFill>
                  <a:srgbClr val="DC4405"/>
                </a:solidFill>
                <a:latin typeface="+mn-lt"/>
              </a:rPr>
              <a:t>Regulation:  </a:t>
            </a:r>
            <a:r>
              <a:rPr lang="en-US" sz="1600" dirty="0" smtClean="0">
                <a:solidFill>
                  <a:schemeClr val="accent1">
                    <a:lumMod val="75000"/>
                  </a:schemeClr>
                </a:solidFill>
                <a:latin typeface="+mn-lt"/>
              </a:rPr>
              <a:t>Guaranteed Yearly Standards for Max Number of Long Interruptions to the MV Customers </a:t>
            </a:r>
            <a:endParaRPr lang="en-US" sz="1600" dirty="0">
              <a:solidFill>
                <a:schemeClr val="accent1">
                  <a:lumMod val="75000"/>
                </a:schemeClr>
              </a:solidFill>
              <a:latin typeface="+mn-lt"/>
            </a:endParaRPr>
          </a:p>
        </p:txBody>
      </p:sp>
      <p:sp>
        <p:nvSpPr>
          <p:cNvPr id="17" name="Rettangolo 16"/>
          <p:cNvSpPr/>
          <p:nvPr/>
        </p:nvSpPr>
        <p:spPr>
          <a:xfrm>
            <a:off x="4932040" y="2211710"/>
            <a:ext cx="3888432" cy="338554"/>
          </a:xfrm>
          <a:prstGeom prst="rect">
            <a:avLst/>
          </a:prstGeom>
        </p:spPr>
        <p:txBody>
          <a:bodyPr wrap="square">
            <a:spAutoFit/>
          </a:bodyPr>
          <a:lstStyle/>
          <a:p>
            <a:r>
              <a:rPr lang="en-US" sz="1600" b="1" dirty="0" smtClean="0">
                <a:solidFill>
                  <a:srgbClr val="DC4405"/>
                </a:solidFill>
                <a:latin typeface="+mn-lt"/>
              </a:rPr>
              <a:t>Standards: </a:t>
            </a:r>
            <a:endParaRPr lang="en-GB" sz="1600" b="1" dirty="0">
              <a:solidFill>
                <a:srgbClr val="DC4405"/>
              </a:solidFill>
              <a:latin typeface="+mn-lt"/>
            </a:endParaRPr>
          </a:p>
        </p:txBody>
      </p:sp>
      <p:sp>
        <p:nvSpPr>
          <p:cNvPr id="18" name="Rectangle 11"/>
          <p:cNvSpPr>
            <a:spLocks noChangeArrowheads="1"/>
          </p:cNvSpPr>
          <p:nvPr/>
        </p:nvSpPr>
        <p:spPr bwMode="auto">
          <a:xfrm>
            <a:off x="179512" y="4299942"/>
            <a:ext cx="8964488" cy="375354"/>
          </a:xfrm>
          <a:prstGeom prst="rect">
            <a:avLst/>
          </a:prstGeom>
          <a:noFill/>
          <a:ln w="12700">
            <a:noFill/>
            <a:miter lim="800000"/>
            <a:headEnd/>
            <a:tailEnd/>
          </a:ln>
          <a:effectLst/>
        </p:spPr>
        <p:txBody>
          <a:bodyPr wrap="square" lIns="57592" tIns="57592" rIns="103666" bIns="57592">
            <a:spAutoFit/>
          </a:bodyPr>
          <a:lstStyle/>
          <a:p>
            <a:pPr defTabSz="912914">
              <a:lnSpc>
                <a:spcPct val="115000"/>
              </a:lnSpc>
              <a:spcBef>
                <a:spcPct val="45000"/>
              </a:spcBef>
              <a:buClr>
                <a:srgbClr val="759EE3"/>
              </a:buClr>
              <a:buSzPct val="100000"/>
              <a:defRPr/>
            </a:pPr>
            <a:r>
              <a:rPr lang="en-US" sz="1600" b="1" dirty="0" smtClean="0">
                <a:solidFill>
                  <a:schemeClr val="accent1">
                    <a:lumMod val="75000"/>
                  </a:schemeClr>
                </a:solidFill>
                <a:latin typeface="+mn-lt"/>
              </a:rPr>
              <a:t>The DSO reimburses the each MV customer in case of underperformance  </a:t>
            </a:r>
            <a:endParaRPr lang="en-US" sz="1600" b="1" dirty="0">
              <a:solidFill>
                <a:schemeClr val="accent1">
                  <a:lumMod val="75000"/>
                </a:schemeClr>
              </a:solidFill>
              <a:latin typeface="+mn-lt"/>
            </a:endParaRPr>
          </a:p>
        </p:txBody>
      </p:sp>
      <p:pic>
        <p:nvPicPr>
          <p:cNvPr id="19" name="Picture 3"/>
          <p:cNvPicPr>
            <a:picLocks noChangeAspect="1" noChangeArrowheads="1"/>
          </p:cNvPicPr>
          <p:nvPr/>
        </p:nvPicPr>
        <p:blipFill>
          <a:blip r:embed="rId2" cstate="print"/>
          <a:srcRect/>
          <a:stretch>
            <a:fillRect/>
          </a:stretch>
        </p:blipFill>
        <p:spPr bwMode="auto">
          <a:xfrm>
            <a:off x="4932040" y="2571750"/>
            <a:ext cx="3888432" cy="1585738"/>
          </a:xfrm>
          <a:prstGeom prst="rect">
            <a:avLst/>
          </a:prstGeom>
          <a:noFill/>
          <a:ln w="9525">
            <a:noFill/>
            <a:miter lim="800000"/>
            <a:headEnd/>
            <a:tailEnd/>
          </a:ln>
        </p:spPr>
      </p:pic>
      <p:sp>
        <p:nvSpPr>
          <p:cNvPr id="20" name="Titolo 2"/>
          <p:cNvSpPr>
            <a:spLocks noGrp="1"/>
          </p:cNvSpPr>
          <p:nvPr>
            <p:ph type="title"/>
          </p:nvPr>
        </p:nvSpPr>
        <p:spPr>
          <a:xfrm>
            <a:off x="1115616" y="339502"/>
            <a:ext cx="6418800" cy="360000"/>
          </a:xfrm>
        </p:spPr>
        <p:txBody>
          <a:bodyPr/>
          <a:lstStyle/>
          <a:p>
            <a:r>
              <a:rPr lang="en-GB" dirty="0" smtClean="0"/>
              <a:t>The Italian Regulation of Continuity of Service</a:t>
            </a:r>
          </a:p>
        </p:txBody>
      </p:sp>
      <p:sp>
        <p:nvSpPr>
          <p:cNvPr id="21" name="Segnaposto testo 3"/>
          <p:cNvSpPr>
            <a:spLocks noGrp="1"/>
          </p:cNvSpPr>
          <p:nvPr>
            <p:ph type="body" sz="quarter" idx="11"/>
          </p:nvPr>
        </p:nvSpPr>
        <p:spPr>
          <a:xfrm>
            <a:off x="1115616" y="699542"/>
            <a:ext cx="7610888" cy="360000"/>
          </a:xfrm>
        </p:spPr>
        <p:txBody>
          <a:bodyPr/>
          <a:lstStyle/>
          <a:p>
            <a:pPr defTabSz="1036638">
              <a:spcBef>
                <a:spcPct val="40000"/>
              </a:spcBef>
              <a:buSzPct val="100000"/>
            </a:pPr>
            <a:r>
              <a:rPr lang="en-GB" kern="0" dirty="0" smtClean="0">
                <a:solidFill>
                  <a:srgbClr val="DC4405"/>
                </a:solidFill>
                <a:latin typeface="Arial" pitchFamily="34" charset="0"/>
                <a:cs typeface="Arial" pitchFamily="34" charset="0"/>
              </a:rPr>
              <a:t>The promotion of Quality Improvement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200CA9A3-9FF2-47CF-8C5F-52462FBD7B1B}" type="slidenum">
              <a:rPr lang="it-IT" smtClean="0"/>
              <a:pPr>
                <a:defRPr/>
              </a:pPr>
              <a:t>11</a:t>
            </a:fld>
            <a:endParaRPr lang="it-IT"/>
          </a:p>
        </p:txBody>
      </p:sp>
      <p:sp>
        <p:nvSpPr>
          <p:cNvPr id="12" name="Text Box 56"/>
          <p:cNvSpPr txBox="1">
            <a:spLocks noChangeArrowheads="1"/>
          </p:cNvSpPr>
          <p:nvPr/>
        </p:nvSpPr>
        <p:spPr bwMode="auto">
          <a:xfrm>
            <a:off x="0" y="1340768"/>
            <a:ext cx="9144000" cy="338554"/>
          </a:xfrm>
          <a:prstGeom prst="rect">
            <a:avLst/>
          </a:prstGeom>
          <a:noFill/>
          <a:ln w="12700">
            <a:noFill/>
            <a:miter lim="800000"/>
            <a:headEnd/>
            <a:tailEnd/>
          </a:ln>
          <a:effectLst/>
        </p:spPr>
        <p:txBody>
          <a:bodyPr wrap="square">
            <a:spAutoFit/>
          </a:bodyPr>
          <a:lstStyle/>
          <a:p>
            <a:pPr algn="ctr">
              <a:spcBef>
                <a:spcPct val="50000"/>
              </a:spcBef>
              <a:defRPr/>
            </a:pPr>
            <a:r>
              <a:rPr lang="en-US" sz="1600" b="1" dirty="0" smtClean="0">
                <a:solidFill>
                  <a:srgbClr val="DC4405"/>
                </a:solidFill>
                <a:latin typeface="+mn-lt"/>
              </a:rPr>
              <a:t>2008-2011 : </a:t>
            </a:r>
            <a:r>
              <a:rPr lang="en-US" sz="1600" dirty="0" smtClean="0">
                <a:solidFill>
                  <a:schemeClr val="accent1">
                    <a:lumMod val="75000"/>
                  </a:schemeClr>
                </a:solidFill>
                <a:latin typeface="+mn-lt"/>
              </a:rPr>
              <a:t>3</a:t>
            </a:r>
            <a:r>
              <a:rPr lang="en-US" sz="1600" baseline="30000" dirty="0" smtClean="0">
                <a:solidFill>
                  <a:schemeClr val="accent1">
                    <a:lumMod val="75000"/>
                  </a:schemeClr>
                </a:solidFill>
                <a:latin typeface="+mn-lt"/>
              </a:rPr>
              <a:t>rd </a:t>
            </a:r>
            <a:r>
              <a:rPr lang="en-US" sz="1600" dirty="0" smtClean="0">
                <a:solidFill>
                  <a:schemeClr val="accent1">
                    <a:lumMod val="75000"/>
                  </a:schemeClr>
                </a:solidFill>
                <a:latin typeface="+mn-lt"/>
              </a:rPr>
              <a:t>Regulatory Cycle</a:t>
            </a:r>
            <a:endParaRPr lang="en-US" sz="1600" dirty="0">
              <a:solidFill>
                <a:schemeClr val="accent1">
                  <a:lumMod val="75000"/>
                </a:schemeClr>
              </a:solidFill>
              <a:latin typeface="+mn-lt"/>
            </a:endParaRPr>
          </a:p>
        </p:txBody>
      </p:sp>
      <p:sp>
        <p:nvSpPr>
          <p:cNvPr id="13" name="Rectangle 47"/>
          <p:cNvSpPr>
            <a:spLocks noChangeArrowheads="1"/>
          </p:cNvSpPr>
          <p:nvPr/>
        </p:nvSpPr>
        <p:spPr bwMode="auto">
          <a:xfrm>
            <a:off x="251520" y="3147814"/>
            <a:ext cx="4536504" cy="375354"/>
          </a:xfrm>
          <a:prstGeom prst="rect">
            <a:avLst/>
          </a:prstGeom>
          <a:noFill/>
          <a:ln w="12700">
            <a:noFill/>
            <a:miter lim="800000"/>
            <a:headEnd/>
            <a:tailEnd/>
          </a:ln>
          <a:effectLst/>
        </p:spPr>
        <p:txBody>
          <a:bodyPr wrap="square" lIns="57592" tIns="57592" rIns="103666" bIns="57592">
            <a:spAutoFit/>
          </a:bodyPr>
          <a:lstStyle/>
          <a:p>
            <a:pPr marL="261938" indent="-261938" defTabSz="912914">
              <a:lnSpc>
                <a:spcPct val="115000"/>
              </a:lnSpc>
              <a:spcBef>
                <a:spcPct val="45000"/>
              </a:spcBef>
              <a:buClr>
                <a:srgbClr val="DC4405"/>
              </a:buClr>
              <a:buSzPct val="100000"/>
              <a:buFont typeface="Wingdings" pitchFamily="2" charset="2"/>
              <a:buChar char="§"/>
              <a:defRPr/>
            </a:pPr>
            <a:r>
              <a:rPr lang="en-US" sz="1600" dirty="0" smtClean="0">
                <a:solidFill>
                  <a:schemeClr val="accent1">
                    <a:lumMod val="75000"/>
                  </a:schemeClr>
                </a:solidFill>
                <a:latin typeface="+mn-lt"/>
              </a:rPr>
              <a:t>The focus is on the Network Reliability</a:t>
            </a:r>
            <a:endParaRPr lang="en-US" sz="1600" dirty="0">
              <a:solidFill>
                <a:schemeClr val="accent1">
                  <a:lumMod val="75000"/>
                </a:schemeClr>
              </a:solidFill>
              <a:latin typeface="+mn-lt"/>
            </a:endParaRPr>
          </a:p>
        </p:txBody>
      </p:sp>
      <p:sp>
        <p:nvSpPr>
          <p:cNvPr id="20" name="Rectangle 11"/>
          <p:cNvSpPr>
            <a:spLocks noChangeArrowheads="1"/>
          </p:cNvSpPr>
          <p:nvPr/>
        </p:nvSpPr>
        <p:spPr bwMode="auto">
          <a:xfrm>
            <a:off x="251520" y="1764348"/>
            <a:ext cx="9144000" cy="375354"/>
          </a:xfrm>
          <a:prstGeom prst="rect">
            <a:avLst/>
          </a:prstGeom>
          <a:noFill/>
          <a:ln w="12700">
            <a:noFill/>
            <a:miter lim="800000"/>
            <a:headEnd/>
            <a:tailEnd/>
          </a:ln>
          <a:effectLst/>
        </p:spPr>
        <p:txBody>
          <a:bodyPr wrap="square" lIns="57592" tIns="57592" rIns="103666" bIns="57592">
            <a:spAutoFit/>
          </a:bodyPr>
          <a:lstStyle/>
          <a:p>
            <a:pPr marL="1077913" indent="-1077913" defTabSz="912914">
              <a:lnSpc>
                <a:spcPct val="115000"/>
              </a:lnSpc>
              <a:spcBef>
                <a:spcPct val="45000"/>
              </a:spcBef>
              <a:buClr>
                <a:srgbClr val="759EE3"/>
              </a:buClr>
              <a:buSzPct val="100000"/>
              <a:tabLst>
                <a:tab pos="1349375" algn="l"/>
              </a:tabLst>
              <a:defRPr/>
            </a:pPr>
            <a:r>
              <a:rPr lang="en-US" sz="1600" b="1" dirty="0" smtClean="0">
                <a:solidFill>
                  <a:srgbClr val="DC4405"/>
                </a:solidFill>
                <a:latin typeface="+mn-lt"/>
              </a:rPr>
              <a:t>Objective: </a:t>
            </a:r>
            <a:r>
              <a:rPr lang="en-US" sz="1600" dirty="0" smtClean="0">
                <a:solidFill>
                  <a:schemeClr val="accent1">
                    <a:lumMod val="75000"/>
                  </a:schemeClr>
                </a:solidFill>
                <a:latin typeface="+mn-lt"/>
              </a:rPr>
              <a:t>Reduction of Interruptions affecting LV Customers</a:t>
            </a:r>
            <a:endParaRPr lang="en-US" sz="1600" dirty="0">
              <a:solidFill>
                <a:schemeClr val="accent1">
                  <a:lumMod val="75000"/>
                </a:schemeClr>
              </a:solidFill>
              <a:latin typeface="+mn-lt"/>
            </a:endParaRPr>
          </a:p>
        </p:txBody>
      </p:sp>
      <p:sp>
        <p:nvSpPr>
          <p:cNvPr id="21" name="Rectangle 11"/>
          <p:cNvSpPr>
            <a:spLocks noChangeArrowheads="1"/>
          </p:cNvSpPr>
          <p:nvPr/>
        </p:nvSpPr>
        <p:spPr bwMode="auto">
          <a:xfrm>
            <a:off x="252536" y="2139702"/>
            <a:ext cx="9144000" cy="399463"/>
          </a:xfrm>
          <a:prstGeom prst="rect">
            <a:avLst/>
          </a:prstGeom>
          <a:noFill/>
          <a:ln w="12700">
            <a:noFill/>
            <a:miter lim="800000"/>
            <a:headEnd/>
            <a:tailEnd/>
          </a:ln>
          <a:effectLst/>
        </p:spPr>
        <p:txBody>
          <a:bodyPr wrap="square" lIns="57592" tIns="57592" rIns="103666" bIns="57592">
            <a:spAutoFit/>
          </a:bodyPr>
          <a:lstStyle/>
          <a:p>
            <a:pPr defTabSz="912914">
              <a:lnSpc>
                <a:spcPct val="115000"/>
              </a:lnSpc>
              <a:spcBef>
                <a:spcPct val="45000"/>
              </a:spcBef>
              <a:buClr>
                <a:srgbClr val="759EE3"/>
              </a:buClr>
              <a:buSzPct val="100000"/>
              <a:defRPr/>
            </a:pPr>
            <a:r>
              <a:rPr lang="en-US" sz="1600" b="1" dirty="0" smtClean="0">
                <a:solidFill>
                  <a:srgbClr val="DC4405"/>
                </a:solidFill>
                <a:latin typeface="+mn-lt"/>
              </a:rPr>
              <a:t>Improvement Scheme: </a:t>
            </a:r>
            <a:r>
              <a:rPr lang="en-US" sz="1600" dirty="0" smtClean="0">
                <a:solidFill>
                  <a:schemeClr val="accent1">
                    <a:lumMod val="75000"/>
                  </a:schemeClr>
                </a:solidFill>
                <a:latin typeface="+mn-lt"/>
              </a:rPr>
              <a:t>yearly Incentives or Penalties based on actual results</a:t>
            </a:r>
            <a:endParaRPr lang="en-US" sz="1600" dirty="0">
              <a:solidFill>
                <a:schemeClr val="accent1">
                  <a:lumMod val="75000"/>
                </a:schemeClr>
              </a:solidFill>
              <a:latin typeface="+mn-lt"/>
            </a:endParaRPr>
          </a:p>
        </p:txBody>
      </p:sp>
      <p:pic>
        <p:nvPicPr>
          <p:cNvPr id="24" name="Picture 4"/>
          <p:cNvPicPr>
            <a:picLocks noChangeAspect="1" noChangeArrowheads="1"/>
          </p:cNvPicPr>
          <p:nvPr/>
        </p:nvPicPr>
        <p:blipFill>
          <a:blip r:embed="rId2" cstate="print"/>
          <a:srcRect/>
          <a:stretch>
            <a:fillRect/>
          </a:stretch>
        </p:blipFill>
        <p:spPr bwMode="auto">
          <a:xfrm>
            <a:off x="4788024" y="2931790"/>
            <a:ext cx="4064778" cy="1933729"/>
          </a:xfrm>
          <a:prstGeom prst="rect">
            <a:avLst/>
          </a:prstGeom>
          <a:noFill/>
          <a:ln w="9525">
            <a:noFill/>
            <a:miter lim="800000"/>
            <a:headEnd/>
            <a:tailEnd/>
          </a:ln>
        </p:spPr>
      </p:pic>
      <p:sp>
        <p:nvSpPr>
          <p:cNvPr id="23" name="Rettangolo 22"/>
          <p:cNvSpPr/>
          <p:nvPr/>
        </p:nvSpPr>
        <p:spPr>
          <a:xfrm>
            <a:off x="5292080" y="3075806"/>
            <a:ext cx="3600400" cy="276999"/>
          </a:xfrm>
          <a:prstGeom prst="rect">
            <a:avLst/>
          </a:prstGeom>
        </p:spPr>
        <p:txBody>
          <a:bodyPr wrap="square">
            <a:spAutoFit/>
          </a:bodyPr>
          <a:lstStyle/>
          <a:p>
            <a:pPr algn="ctr"/>
            <a:r>
              <a:rPr lang="en-US" sz="1200" dirty="0" smtClean="0">
                <a:solidFill>
                  <a:schemeClr val="accent1">
                    <a:lumMod val="75000"/>
                  </a:schemeClr>
                </a:solidFill>
                <a:latin typeface="+mn-lt"/>
              </a:rPr>
              <a:t>12 years regulation, Same scheme as Duration </a:t>
            </a:r>
            <a:endParaRPr lang="en-GB" sz="1200" dirty="0">
              <a:solidFill>
                <a:schemeClr val="accent1">
                  <a:lumMod val="75000"/>
                </a:schemeClr>
              </a:solidFill>
              <a:latin typeface="+mn-lt"/>
            </a:endParaRPr>
          </a:p>
        </p:txBody>
      </p:sp>
      <p:sp>
        <p:nvSpPr>
          <p:cNvPr id="22" name="Rectangle 11"/>
          <p:cNvSpPr>
            <a:spLocks noChangeArrowheads="1"/>
          </p:cNvSpPr>
          <p:nvPr/>
        </p:nvSpPr>
        <p:spPr bwMode="auto">
          <a:xfrm>
            <a:off x="251520" y="2571750"/>
            <a:ext cx="5688632" cy="399463"/>
          </a:xfrm>
          <a:prstGeom prst="rect">
            <a:avLst/>
          </a:prstGeom>
          <a:noFill/>
          <a:ln w="12700">
            <a:noFill/>
            <a:miter lim="800000"/>
            <a:headEnd/>
            <a:tailEnd/>
          </a:ln>
          <a:effectLst/>
        </p:spPr>
        <p:txBody>
          <a:bodyPr wrap="square" lIns="57592" tIns="57592" rIns="103666" bIns="57592">
            <a:spAutoFit/>
          </a:bodyPr>
          <a:lstStyle/>
          <a:p>
            <a:pPr marL="1077913" indent="-1077913" defTabSz="912914">
              <a:lnSpc>
                <a:spcPct val="115000"/>
              </a:lnSpc>
              <a:spcBef>
                <a:spcPct val="45000"/>
              </a:spcBef>
              <a:buClr>
                <a:srgbClr val="759EE3"/>
              </a:buClr>
              <a:buSzPct val="100000"/>
              <a:defRPr/>
            </a:pPr>
            <a:r>
              <a:rPr lang="en-US" sz="1600" b="1" dirty="0" smtClean="0">
                <a:solidFill>
                  <a:srgbClr val="DC4405"/>
                </a:solidFill>
                <a:latin typeface="+mn-lt"/>
              </a:rPr>
              <a:t>Regulation: </a:t>
            </a:r>
            <a:r>
              <a:rPr lang="en-US" sz="1600" dirty="0" smtClean="0">
                <a:solidFill>
                  <a:schemeClr val="accent1">
                    <a:lumMod val="75000"/>
                  </a:schemeClr>
                </a:solidFill>
                <a:latin typeface="+mn-lt"/>
              </a:rPr>
              <a:t>Reduction of </a:t>
            </a:r>
            <a:r>
              <a:rPr lang="en-GB" sz="1600" dirty="0" smtClean="0">
                <a:solidFill>
                  <a:schemeClr val="accent1">
                    <a:lumMod val="75000"/>
                  </a:schemeClr>
                </a:solidFill>
                <a:latin typeface="+mn-lt"/>
              </a:rPr>
              <a:t>SAIFI</a:t>
            </a:r>
            <a:r>
              <a:rPr lang="en-GB" sz="1600" baseline="-25000" dirty="0" smtClean="0">
                <a:solidFill>
                  <a:schemeClr val="accent1">
                    <a:lumMod val="75000"/>
                  </a:schemeClr>
                </a:solidFill>
                <a:latin typeface="+mn-lt"/>
              </a:rPr>
              <a:t>LV </a:t>
            </a:r>
            <a:r>
              <a:rPr lang="en-GB" sz="1600" dirty="0" smtClean="0">
                <a:solidFill>
                  <a:schemeClr val="accent1">
                    <a:lumMod val="75000"/>
                  </a:schemeClr>
                </a:solidFill>
                <a:latin typeface="+mn-lt"/>
              </a:rPr>
              <a:t>+ MAIFI</a:t>
            </a:r>
            <a:r>
              <a:rPr lang="en-GB" sz="1600" baseline="-25000" dirty="0" smtClean="0">
                <a:solidFill>
                  <a:schemeClr val="accent1">
                    <a:lumMod val="75000"/>
                  </a:schemeClr>
                </a:solidFill>
                <a:latin typeface="+mn-lt"/>
              </a:rPr>
              <a:t>LV </a:t>
            </a:r>
            <a:r>
              <a:rPr lang="en-GB" sz="1600" dirty="0" smtClean="0">
                <a:solidFill>
                  <a:schemeClr val="accent1">
                    <a:lumMod val="75000"/>
                  </a:schemeClr>
                </a:solidFill>
                <a:latin typeface="+mn-lt"/>
              </a:rPr>
              <a:t> (&gt;1 second)</a:t>
            </a:r>
            <a:endParaRPr lang="en-US" sz="1600" dirty="0">
              <a:solidFill>
                <a:schemeClr val="accent1">
                  <a:lumMod val="75000"/>
                </a:schemeClr>
              </a:solidFill>
              <a:latin typeface="+mn-lt"/>
            </a:endParaRPr>
          </a:p>
        </p:txBody>
      </p:sp>
      <p:sp>
        <p:nvSpPr>
          <p:cNvPr id="16" name="Titolo 2"/>
          <p:cNvSpPr>
            <a:spLocks noGrp="1"/>
          </p:cNvSpPr>
          <p:nvPr>
            <p:ph type="title"/>
          </p:nvPr>
        </p:nvSpPr>
        <p:spPr>
          <a:xfrm>
            <a:off x="1115616" y="339502"/>
            <a:ext cx="6418800" cy="360000"/>
          </a:xfrm>
        </p:spPr>
        <p:txBody>
          <a:bodyPr/>
          <a:lstStyle/>
          <a:p>
            <a:r>
              <a:rPr lang="en-GB" dirty="0" smtClean="0"/>
              <a:t>The Italian Regulation of Continuity of Service</a:t>
            </a:r>
          </a:p>
        </p:txBody>
      </p:sp>
      <p:sp>
        <p:nvSpPr>
          <p:cNvPr id="17" name="Segnaposto testo 3"/>
          <p:cNvSpPr>
            <a:spLocks noGrp="1"/>
          </p:cNvSpPr>
          <p:nvPr>
            <p:ph type="body" sz="quarter" idx="11"/>
          </p:nvPr>
        </p:nvSpPr>
        <p:spPr>
          <a:xfrm>
            <a:off x="1115616" y="699542"/>
            <a:ext cx="7610888" cy="360000"/>
          </a:xfrm>
        </p:spPr>
        <p:txBody>
          <a:bodyPr/>
          <a:lstStyle/>
          <a:p>
            <a:pPr defTabSz="1036638">
              <a:spcBef>
                <a:spcPct val="40000"/>
              </a:spcBef>
              <a:buSzPct val="100000"/>
            </a:pPr>
            <a:r>
              <a:rPr lang="en-GB" kern="0" dirty="0" smtClean="0">
                <a:solidFill>
                  <a:srgbClr val="DC4405"/>
                </a:solidFill>
                <a:latin typeface="Arial" pitchFamily="34" charset="0"/>
                <a:cs typeface="Arial" pitchFamily="34" charset="0"/>
              </a:rPr>
              <a:t>The promotion of Quality Improvement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200CA9A3-9FF2-47CF-8C5F-52462FBD7B1B}" type="slidenum">
              <a:rPr lang="it-IT" smtClean="0"/>
              <a:pPr>
                <a:defRPr/>
              </a:pPr>
              <a:t>12</a:t>
            </a:fld>
            <a:endParaRPr lang="it-IT"/>
          </a:p>
        </p:txBody>
      </p:sp>
      <p:sp>
        <p:nvSpPr>
          <p:cNvPr id="14" name="Text Box 56"/>
          <p:cNvSpPr txBox="1">
            <a:spLocks noChangeArrowheads="1"/>
          </p:cNvSpPr>
          <p:nvPr/>
        </p:nvSpPr>
        <p:spPr bwMode="auto">
          <a:xfrm>
            <a:off x="0" y="1347614"/>
            <a:ext cx="9144000" cy="338554"/>
          </a:xfrm>
          <a:prstGeom prst="rect">
            <a:avLst/>
          </a:prstGeom>
          <a:noFill/>
          <a:ln w="12700">
            <a:noFill/>
            <a:miter lim="800000"/>
            <a:headEnd/>
            <a:tailEnd/>
          </a:ln>
          <a:effectLst/>
        </p:spPr>
        <p:txBody>
          <a:bodyPr wrap="square">
            <a:spAutoFit/>
          </a:bodyPr>
          <a:lstStyle/>
          <a:p>
            <a:pPr algn="ctr">
              <a:spcBef>
                <a:spcPct val="50000"/>
              </a:spcBef>
              <a:defRPr/>
            </a:pPr>
            <a:r>
              <a:rPr lang="en-US" sz="1600" b="1" dirty="0" smtClean="0">
                <a:solidFill>
                  <a:srgbClr val="DC4405"/>
                </a:solidFill>
                <a:latin typeface="+mn-lt"/>
              </a:rPr>
              <a:t>2008-2011 : </a:t>
            </a:r>
            <a:r>
              <a:rPr lang="en-US" sz="1600" b="1" dirty="0" smtClean="0">
                <a:solidFill>
                  <a:schemeClr val="accent1">
                    <a:lumMod val="75000"/>
                  </a:schemeClr>
                </a:solidFill>
                <a:latin typeface="+mn-lt"/>
              </a:rPr>
              <a:t>3</a:t>
            </a:r>
            <a:r>
              <a:rPr lang="en-US" sz="1600" b="1" baseline="30000" dirty="0" smtClean="0">
                <a:solidFill>
                  <a:schemeClr val="accent1">
                    <a:lumMod val="75000"/>
                  </a:schemeClr>
                </a:solidFill>
                <a:latin typeface="+mn-lt"/>
              </a:rPr>
              <a:t>rd </a:t>
            </a:r>
            <a:r>
              <a:rPr lang="en-US" sz="1600" b="1" dirty="0" smtClean="0">
                <a:solidFill>
                  <a:schemeClr val="accent1">
                    <a:lumMod val="75000"/>
                  </a:schemeClr>
                </a:solidFill>
                <a:latin typeface="+mn-lt"/>
              </a:rPr>
              <a:t>Regulatory Cycle</a:t>
            </a:r>
            <a:endParaRPr lang="en-US" sz="1600" b="1" dirty="0">
              <a:solidFill>
                <a:schemeClr val="accent1">
                  <a:lumMod val="75000"/>
                </a:schemeClr>
              </a:solidFill>
              <a:latin typeface="+mn-lt"/>
            </a:endParaRPr>
          </a:p>
        </p:txBody>
      </p:sp>
      <p:sp>
        <p:nvSpPr>
          <p:cNvPr id="15" name="Rectangle 11"/>
          <p:cNvSpPr>
            <a:spLocks noChangeArrowheads="1"/>
          </p:cNvSpPr>
          <p:nvPr/>
        </p:nvSpPr>
        <p:spPr bwMode="auto">
          <a:xfrm>
            <a:off x="252536" y="1748675"/>
            <a:ext cx="9144000" cy="375354"/>
          </a:xfrm>
          <a:prstGeom prst="rect">
            <a:avLst/>
          </a:prstGeom>
          <a:noFill/>
          <a:ln w="12700">
            <a:noFill/>
            <a:miter lim="800000"/>
            <a:headEnd/>
            <a:tailEnd/>
          </a:ln>
          <a:effectLst/>
        </p:spPr>
        <p:txBody>
          <a:bodyPr wrap="square" lIns="57592" tIns="57592" rIns="103666" bIns="57592">
            <a:spAutoFit/>
          </a:bodyPr>
          <a:lstStyle/>
          <a:p>
            <a:pPr marL="1524000" indent="-1524000" defTabSz="912914">
              <a:lnSpc>
                <a:spcPct val="115000"/>
              </a:lnSpc>
              <a:spcBef>
                <a:spcPct val="45000"/>
              </a:spcBef>
              <a:buClr>
                <a:srgbClr val="759EE3"/>
              </a:buClr>
              <a:buSzPct val="100000"/>
              <a:defRPr/>
            </a:pPr>
            <a:r>
              <a:rPr lang="en-US" sz="1600" b="1" dirty="0" smtClean="0">
                <a:solidFill>
                  <a:srgbClr val="DC4405"/>
                </a:solidFill>
                <a:latin typeface="Arial" pitchFamily="34" charset="0"/>
                <a:cs typeface="Arial" pitchFamily="34" charset="0"/>
              </a:rPr>
              <a:t>Objective: </a:t>
            </a:r>
            <a:r>
              <a:rPr lang="en-US" sz="1600" dirty="0" smtClean="0">
                <a:solidFill>
                  <a:schemeClr val="accent1">
                    <a:lumMod val="75000"/>
                  </a:schemeClr>
                </a:solidFill>
                <a:latin typeface="Arial" pitchFamily="34" charset="0"/>
                <a:cs typeface="Arial" pitchFamily="34" charset="0"/>
              </a:rPr>
              <a:t>Reduction of Very Long Interruptions</a:t>
            </a:r>
            <a:endParaRPr lang="en-US" sz="1600" dirty="0">
              <a:solidFill>
                <a:schemeClr val="accent1">
                  <a:lumMod val="75000"/>
                </a:schemeClr>
              </a:solidFill>
              <a:latin typeface="Arial" pitchFamily="34" charset="0"/>
              <a:cs typeface="Arial" pitchFamily="34" charset="0"/>
            </a:endParaRPr>
          </a:p>
        </p:txBody>
      </p:sp>
      <p:sp>
        <p:nvSpPr>
          <p:cNvPr id="16" name="Rectangle 11"/>
          <p:cNvSpPr>
            <a:spLocks noChangeArrowheads="1"/>
          </p:cNvSpPr>
          <p:nvPr/>
        </p:nvSpPr>
        <p:spPr bwMode="auto">
          <a:xfrm>
            <a:off x="251520" y="2484428"/>
            <a:ext cx="5976664" cy="375354"/>
          </a:xfrm>
          <a:prstGeom prst="rect">
            <a:avLst/>
          </a:prstGeom>
          <a:noFill/>
          <a:ln w="12700">
            <a:noFill/>
            <a:miter lim="800000"/>
            <a:headEnd/>
            <a:tailEnd/>
          </a:ln>
          <a:effectLst/>
        </p:spPr>
        <p:txBody>
          <a:bodyPr wrap="square" lIns="57592" tIns="57592" rIns="103666" bIns="57592">
            <a:spAutoFit/>
          </a:bodyPr>
          <a:lstStyle/>
          <a:p>
            <a:pPr marL="1800225" indent="-1800225" defTabSz="912914">
              <a:lnSpc>
                <a:spcPct val="115000"/>
              </a:lnSpc>
              <a:spcBef>
                <a:spcPct val="45000"/>
              </a:spcBef>
              <a:buClr>
                <a:srgbClr val="759EE3"/>
              </a:buClr>
              <a:buSzPct val="100000"/>
              <a:defRPr/>
            </a:pPr>
            <a:r>
              <a:rPr lang="en-US" sz="1600" b="1" dirty="0" smtClean="0">
                <a:solidFill>
                  <a:srgbClr val="DC4405"/>
                </a:solidFill>
                <a:latin typeface="Arial" pitchFamily="34" charset="0"/>
                <a:cs typeface="Arial" pitchFamily="34" charset="0"/>
              </a:rPr>
              <a:t>Regulation: </a:t>
            </a:r>
            <a:r>
              <a:rPr lang="it-IT" sz="1600" dirty="0" smtClean="0">
                <a:solidFill>
                  <a:schemeClr val="accent1">
                    <a:lumMod val="75000"/>
                  </a:schemeClr>
                </a:solidFill>
                <a:latin typeface="Arial" pitchFamily="34" charset="0"/>
                <a:cs typeface="Arial" pitchFamily="34" charset="0"/>
              </a:rPr>
              <a:t>Standard </a:t>
            </a:r>
            <a:r>
              <a:rPr lang="it-IT" sz="1600" dirty="0" err="1" smtClean="0">
                <a:solidFill>
                  <a:schemeClr val="accent1">
                    <a:lumMod val="75000"/>
                  </a:schemeClr>
                </a:solidFill>
                <a:latin typeface="Arial" pitchFamily="34" charset="0"/>
                <a:cs typeface="Arial" pitchFamily="34" charset="0"/>
              </a:rPr>
              <a:t>for</a:t>
            </a:r>
            <a:r>
              <a:rPr lang="it-IT" sz="1600" dirty="0" smtClean="0">
                <a:solidFill>
                  <a:schemeClr val="accent1">
                    <a:lumMod val="75000"/>
                  </a:schemeClr>
                </a:solidFill>
                <a:latin typeface="Arial" pitchFamily="34" charset="0"/>
                <a:cs typeface="Arial" pitchFamily="34" charset="0"/>
              </a:rPr>
              <a:t> </a:t>
            </a:r>
            <a:r>
              <a:rPr lang="it-IT" sz="1600" dirty="0" err="1" smtClean="0">
                <a:solidFill>
                  <a:schemeClr val="accent1">
                    <a:lumMod val="75000"/>
                  </a:schemeClr>
                </a:solidFill>
                <a:latin typeface="Arial" pitchFamily="34" charset="0"/>
                <a:cs typeface="Arial" pitchFamily="34" charset="0"/>
              </a:rPr>
              <a:t>Maximum</a:t>
            </a:r>
            <a:r>
              <a:rPr lang="it-IT" sz="1600" dirty="0" smtClean="0">
                <a:solidFill>
                  <a:schemeClr val="accent1">
                    <a:lumMod val="75000"/>
                  </a:schemeClr>
                </a:solidFill>
                <a:latin typeface="Arial" pitchFamily="34" charset="0"/>
                <a:cs typeface="Arial" pitchFamily="34" charset="0"/>
              </a:rPr>
              <a:t> </a:t>
            </a:r>
            <a:r>
              <a:rPr lang="it-IT" sz="1600" dirty="0" err="1" smtClean="0">
                <a:solidFill>
                  <a:schemeClr val="accent1">
                    <a:lumMod val="75000"/>
                  </a:schemeClr>
                </a:solidFill>
                <a:latin typeface="Arial" pitchFamily="34" charset="0"/>
                <a:cs typeface="Arial" pitchFamily="34" charset="0"/>
              </a:rPr>
              <a:t>Duration</a:t>
            </a:r>
            <a:endParaRPr lang="en-US" sz="1600" dirty="0">
              <a:solidFill>
                <a:schemeClr val="accent1">
                  <a:lumMod val="75000"/>
                </a:schemeClr>
              </a:solidFill>
              <a:latin typeface="Arial" pitchFamily="34" charset="0"/>
              <a:cs typeface="Arial" pitchFamily="34" charset="0"/>
            </a:endParaRPr>
          </a:p>
        </p:txBody>
      </p:sp>
      <p:pic>
        <p:nvPicPr>
          <p:cNvPr id="17" name="Picture 1"/>
          <p:cNvPicPr>
            <a:picLocks noChangeAspect="1" noChangeArrowheads="1"/>
          </p:cNvPicPr>
          <p:nvPr/>
        </p:nvPicPr>
        <p:blipFill>
          <a:blip r:embed="rId2" cstate="print"/>
          <a:srcRect/>
          <a:stretch>
            <a:fillRect/>
          </a:stretch>
        </p:blipFill>
        <p:spPr bwMode="auto">
          <a:xfrm>
            <a:off x="1619672" y="2875455"/>
            <a:ext cx="5976664" cy="1928543"/>
          </a:xfrm>
          <a:prstGeom prst="rect">
            <a:avLst/>
          </a:prstGeom>
          <a:noFill/>
          <a:ln w="9525">
            <a:noFill/>
            <a:miter lim="800000"/>
            <a:headEnd/>
            <a:tailEnd/>
          </a:ln>
        </p:spPr>
      </p:pic>
      <p:sp>
        <p:nvSpPr>
          <p:cNvPr id="18" name="Rectangle 11"/>
          <p:cNvSpPr>
            <a:spLocks noChangeArrowheads="1"/>
          </p:cNvSpPr>
          <p:nvPr/>
        </p:nvSpPr>
        <p:spPr bwMode="auto">
          <a:xfrm>
            <a:off x="252536" y="2108715"/>
            <a:ext cx="9144000" cy="375354"/>
          </a:xfrm>
          <a:prstGeom prst="rect">
            <a:avLst/>
          </a:prstGeom>
          <a:noFill/>
          <a:ln w="12700">
            <a:noFill/>
            <a:miter lim="800000"/>
            <a:headEnd/>
            <a:tailEnd/>
          </a:ln>
          <a:effectLst/>
        </p:spPr>
        <p:txBody>
          <a:bodyPr wrap="square" lIns="57592" tIns="57592" rIns="103666" bIns="57592">
            <a:spAutoFit/>
          </a:bodyPr>
          <a:lstStyle/>
          <a:p>
            <a:pPr marL="3324225" indent="-3324225" defTabSz="912914">
              <a:lnSpc>
                <a:spcPct val="115000"/>
              </a:lnSpc>
              <a:spcBef>
                <a:spcPct val="45000"/>
              </a:spcBef>
              <a:buClr>
                <a:srgbClr val="759EE3"/>
              </a:buClr>
              <a:buSzPct val="100000"/>
              <a:defRPr/>
            </a:pPr>
            <a:r>
              <a:rPr lang="en-US" sz="1600" b="1" dirty="0" smtClean="0">
                <a:solidFill>
                  <a:srgbClr val="DC4405"/>
                </a:solidFill>
                <a:latin typeface="Arial" pitchFamily="34" charset="0"/>
                <a:cs typeface="Arial" pitchFamily="34" charset="0"/>
              </a:rPr>
              <a:t>Improvement Scheme: </a:t>
            </a:r>
            <a:r>
              <a:rPr lang="en-US" sz="1600" dirty="0" smtClean="0">
                <a:solidFill>
                  <a:schemeClr val="accent1">
                    <a:lumMod val="75000"/>
                  </a:schemeClr>
                </a:solidFill>
                <a:latin typeface="Arial" pitchFamily="34" charset="0"/>
                <a:cs typeface="Arial" pitchFamily="34" charset="0"/>
              </a:rPr>
              <a:t>Automatic compensations to the affected customers</a:t>
            </a:r>
            <a:endParaRPr lang="en-US" sz="1600" dirty="0">
              <a:solidFill>
                <a:schemeClr val="accent1">
                  <a:lumMod val="75000"/>
                </a:schemeClr>
              </a:solidFill>
              <a:latin typeface="Arial" pitchFamily="34" charset="0"/>
              <a:cs typeface="Arial" pitchFamily="34" charset="0"/>
            </a:endParaRPr>
          </a:p>
        </p:txBody>
      </p:sp>
      <p:sp>
        <p:nvSpPr>
          <p:cNvPr id="19" name="Titolo 2"/>
          <p:cNvSpPr>
            <a:spLocks noGrp="1"/>
          </p:cNvSpPr>
          <p:nvPr>
            <p:ph type="title"/>
          </p:nvPr>
        </p:nvSpPr>
        <p:spPr>
          <a:xfrm>
            <a:off x="1115616" y="339502"/>
            <a:ext cx="6418800" cy="360000"/>
          </a:xfrm>
        </p:spPr>
        <p:txBody>
          <a:bodyPr/>
          <a:lstStyle/>
          <a:p>
            <a:r>
              <a:rPr lang="en-GB" dirty="0" smtClean="0"/>
              <a:t>The Italian Regulation of Continuity of Service</a:t>
            </a:r>
          </a:p>
        </p:txBody>
      </p:sp>
      <p:sp>
        <p:nvSpPr>
          <p:cNvPr id="20" name="Segnaposto testo 3"/>
          <p:cNvSpPr>
            <a:spLocks noGrp="1"/>
          </p:cNvSpPr>
          <p:nvPr>
            <p:ph type="body" sz="quarter" idx="11"/>
          </p:nvPr>
        </p:nvSpPr>
        <p:spPr>
          <a:xfrm>
            <a:off x="1115616" y="699542"/>
            <a:ext cx="7610888" cy="360000"/>
          </a:xfrm>
        </p:spPr>
        <p:txBody>
          <a:bodyPr/>
          <a:lstStyle/>
          <a:p>
            <a:pPr defTabSz="1036638">
              <a:spcBef>
                <a:spcPct val="40000"/>
              </a:spcBef>
              <a:buSzPct val="100000"/>
            </a:pPr>
            <a:r>
              <a:rPr lang="en-GB" kern="0" dirty="0" smtClean="0">
                <a:solidFill>
                  <a:srgbClr val="DC4405"/>
                </a:solidFill>
                <a:latin typeface="Arial" pitchFamily="34" charset="0"/>
                <a:cs typeface="Arial" pitchFamily="34" charset="0"/>
              </a:rPr>
              <a:t>The promotion of Quality Improvement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200CA9A3-9FF2-47CF-8C5F-52462FBD7B1B}" type="slidenum">
              <a:rPr lang="it-IT" smtClean="0"/>
              <a:pPr>
                <a:defRPr/>
              </a:pPr>
              <a:t>13</a:t>
            </a:fld>
            <a:endParaRPr lang="it-IT"/>
          </a:p>
        </p:txBody>
      </p:sp>
      <p:sp>
        <p:nvSpPr>
          <p:cNvPr id="18" name="Rectangle 11"/>
          <p:cNvSpPr>
            <a:spLocks noChangeArrowheads="1"/>
          </p:cNvSpPr>
          <p:nvPr/>
        </p:nvSpPr>
        <p:spPr bwMode="auto">
          <a:xfrm>
            <a:off x="251520" y="3723878"/>
            <a:ext cx="4104456" cy="682618"/>
          </a:xfrm>
          <a:prstGeom prst="rect">
            <a:avLst/>
          </a:prstGeom>
          <a:noFill/>
          <a:ln w="12700">
            <a:noFill/>
            <a:miter lim="800000"/>
            <a:headEnd/>
            <a:tailEnd/>
          </a:ln>
          <a:effectLst/>
        </p:spPr>
        <p:txBody>
          <a:bodyPr wrap="square" lIns="57592" tIns="57592" rIns="103666" bIns="57592">
            <a:spAutoFit/>
          </a:bodyPr>
          <a:lstStyle/>
          <a:p>
            <a:pPr defTabSz="912914">
              <a:lnSpc>
                <a:spcPct val="115000"/>
              </a:lnSpc>
              <a:spcBef>
                <a:spcPct val="45000"/>
              </a:spcBef>
              <a:buClr>
                <a:srgbClr val="759EE3"/>
              </a:buClr>
              <a:buSzPct val="100000"/>
              <a:defRPr/>
            </a:pPr>
            <a:r>
              <a:rPr lang="en-US" sz="1600" b="1" dirty="0" smtClean="0">
                <a:solidFill>
                  <a:srgbClr val="DC4405"/>
                </a:solidFill>
                <a:latin typeface="Arial" pitchFamily="34" charset="0"/>
                <a:cs typeface="Arial" pitchFamily="34" charset="0"/>
              </a:rPr>
              <a:t>Improvement Scheme: </a:t>
            </a:r>
            <a:r>
              <a:rPr lang="en-US" sz="1600" dirty="0" smtClean="0">
                <a:solidFill>
                  <a:schemeClr val="accent1">
                    <a:lumMod val="75000"/>
                  </a:schemeClr>
                </a:solidFill>
                <a:latin typeface="Arial" pitchFamily="34" charset="0"/>
                <a:cs typeface="Arial" pitchFamily="34" charset="0"/>
              </a:rPr>
              <a:t>Automatic compensations to the affected customers</a:t>
            </a:r>
            <a:endParaRPr lang="en-US" sz="1600" dirty="0">
              <a:solidFill>
                <a:schemeClr val="accent1">
                  <a:lumMod val="75000"/>
                </a:schemeClr>
              </a:solidFill>
              <a:latin typeface="Arial" pitchFamily="34" charset="0"/>
              <a:cs typeface="Arial" pitchFamily="34" charset="0"/>
            </a:endParaRPr>
          </a:p>
        </p:txBody>
      </p:sp>
      <p:sp>
        <p:nvSpPr>
          <p:cNvPr id="11" name="Text Box 56"/>
          <p:cNvSpPr txBox="1">
            <a:spLocks noChangeArrowheads="1"/>
          </p:cNvSpPr>
          <p:nvPr/>
        </p:nvSpPr>
        <p:spPr bwMode="auto">
          <a:xfrm>
            <a:off x="0" y="1455167"/>
            <a:ext cx="9144000" cy="338554"/>
          </a:xfrm>
          <a:prstGeom prst="rect">
            <a:avLst/>
          </a:prstGeom>
          <a:noFill/>
          <a:ln w="12700">
            <a:noFill/>
            <a:miter lim="800000"/>
            <a:headEnd/>
            <a:tailEnd/>
          </a:ln>
          <a:effectLst/>
        </p:spPr>
        <p:txBody>
          <a:bodyPr wrap="square">
            <a:spAutoFit/>
          </a:bodyPr>
          <a:lstStyle/>
          <a:p>
            <a:pPr algn="ctr">
              <a:spcBef>
                <a:spcPct val="50000"/>
              </a:spcBef>
              <a:defRPr/>
            </a:pPr>
            <a:r>
              <a:rPr lang="en-US" sz="1600" b="1" dirty="0" smtClean="0">
                <a:solidFill>
                  <a:srgbClr val="DC4405"/>
                </a:solidFill>
                <a:latin typeface="Arial" pitchFamily="34" charset="0"/>
                <a:cs typeface="Arial" pitchFamily="34" charset="0"/>
              </a:rPr>
              <a:t>2012-2015 : </a:t>
            </a:r>
            <a:r>
              <a:rPr lang="en-US" sz="1600" b="1" dirty="0" smtClean="0">
                <a:solidFill>
                  <a:schemeClr val="accent1">
                    <a:lumMod val="75000"/>
                  </a:schemeClr>
                </a:solidFill>
                <a:latin typeface="Arial" pitchFamily="34" charset="0"/>
                <a:cs typeface="Arial" pitchFamily="34" charset="0"/>
              </a:rPr>
              <a:t>4</a:t>
            </a:r>
            <a:r>
              <a:rPr lang="en-US" sz="1600" b="1" baseline="30000" dirty="0" smtClean="0">
                <a:solidFill>
                  <a:schemeClr val="accent1">
                    <a:lumMod val="75000"/>
                  </a:schemeClr>
                </a:solidFill>
                <a:latin typeface="Arial" pitchFamily="34" charset="0"/>
                <a:cs typeface="Arial" pitchFamily="34" charset="0"/>
              </a:rPr>
              <a:t>th </a:t>
            </a:r>
            <a:r>
              <a:rPr lang="en-US" sz="1600" b="1" dirty="0" smtClean="0">
                <a:solidFill>
                  <a:schemeClr val="accent1">
                    <a:lumMod val="75000"/>
                  </a:schemeClr>
                </a:solidFill>
                <a:latin typeface="Arial" pitchFamily="34" charset="0"/>
                <a:cs typeface="Arial" pitchFamily="34" charset="0"/>
              </a:rPr>
              <a:t>Regulatory Cycle</a:t>
            </a:r>
            <a:endParaRPr lang="en-US" sz="1600" b="1" dirty="0">
              <a:solidFill>
                <a:schemeClr val="accent1">
                  <a:lumMod val="75000"/>
                </a:schemeClr>
              </a:solidFill>
              <a:latin typeface="Arial" pitchFamily="34" charset="0"/>
              <a:cs typeface="Arial" pitchFamily="34" charset="0"/>
            </a:endParaRPr>
          </a:p>
        </p:txBody>
      </p:sp>
      <p:sp>
        <p:nvSpPr>
          <p:cNvPr id="12" name="Rectangle 11"/>
          <p:cNvSpPr>
            <a:spLocks noChangeArrowheads="1"/>
          </p:cNvSpPr>
          <p:nvPr/>
        </p:nvSpPr>
        <p:spPr bwMode="auto">
          <a:xfrm>
            <a:off x="251520" y="1851670"/>
            <a:ext cx="8964488" cy="399463"/>
          </a:xfrm>
          <a:prstGeom prst="rect">
            <a:avLst/>
          </a:prstGeom>
          <a:noFill/>
          <a:ln w="12700">
            <a:noFill/>
            <a:miter lim="800000"/>
            <a:headEnd/>
            <a:tailEnd/>
          </a:ln>
          <a:effectLst/>
        </p:spPr>
        <p:txBody>
          <a:bodyPr wrap="square" lIns="57592" tIns="57592" rIns="103666" bIns="57592">
            <a:spAutoFit/>
          </a:bodyPr>
          <a:lstStyle/>
          <a:p>
            <a:pPr marL="1524000" indent="-1524000" defTabSz="912914">
              <a:lnSpc>
                <a:spcPct val="115000"/>
              </a:lnSpc>
              <a:spcBef>
                <a:spcPct val="45000"/>
              </a:spcBef>
              <a:buClr>
                <a:srgbClr val="759EE3"/>
              </a:buClr>
              <a:buSzPct val="100000"/>
              <a:defRPr/>
            </a:pPr>
            <a:r>
              <a:rPr lang="en-US" sz="1600" b="1" dirty="0" smtClean="0">
                <a:solidFill>
                  <a:srgbClr val="DC4405"/>
                </a:solidFill>
                <a:latin typeface="Arial" pitchFamily="34" charset="0"/>
                <a:cs typeface="Arial" pitchFamily="34" charset="0"/>
              </a:rPr>
              <a:t>Objective: </a:t>
            </a:r>
            <a:r>
              <a:rPr lang="en-US" sz="1600" dirty="0" smtClean="0">
                <a:solidFill>
                  <a:schemeClr val="accent1">
                    <a:lumMod val="75000"/>
                  </a:schemeClr>
                </a:solidFill>
                <a:latin typeface="Arial" pitchFamily="34" charset="0"/>
                <a:cs typeface="Arial" pitchFamily="34" charset="0"/>
              </a:rPr>
              <a:t>Reduction of LONG + SHORT Interruptions affecting MV Customers</a:t>
            </a:r>
            <a:endParaRPr lang="en-US" sz="1600" dirty="0">
              <a:solidFill>
                <a:schemeClr val="accent1">
                  <a:lumMod val="75000"/>
                </a:schemeClr>
              </a:solidFill>
              <a:latin typeface="Arial" pitchFamily="34" charset="0"/>
              <a:cs typeface="Arial" pitchFamily="34" charset="0"/>
            </a:endParaRPr>
          </a:p>
        </p:txBody>
      </p:sp>
      <p:sp>
        <p:nvSpPr>
          <p:cNvPr id="13" name="Rectangle 11"/>
          <p:cNvSpPr>
            <a:spLocks noChangeArrowheads="1"/>
          </p:cNvSpPr>
          <p:nvPr/>
        </p:nvSpPr>
        <p:spPr bwMode="auto">
          <a:xfrm>
            <a:off x="251520" y="2283718"/>
            <a:ext cx="8964488" cy="682618"/>
          </a:xfrm>
          <a:prstGeom prst="rect">
            <a:avLst/>
          </a:prstGeom>
          <a:noFill/>
          <a:ln w="12700">
            <a:noFill/>
            <a:miter lim="800000"/>
            <a:headEnd/>
            <a:tailEnd/>
          </a:ln>
          <a:effectLst/>
        </p:spPr>
        <p:txBody>
          <a:bodyPr wrap="square" lIns="57592" tIns="57592" rIns="103666" bIns="57592">
            <a:spAutoFit/>
          </a:bodyPr>
          <a:lstStyle/>
          <a:p>
            <a:pPr marL="1165225" indent="-1165225" defTabSz="912914">
              <a:lnSpc>
                <a:spcPct val="115000"/>
              </a:lnSpc>
              <a:spcBef>
                <a:spcPct val="45000"/>
              </a:spcBef>
              <a:buClr>
                <a:srgbClr val="759EE3"/>
              </a:buClr>
              <a:buSzPct val="100000"/>
              <a:defRPr/>
            </a:pPr>
            <a:r>
              <a:rPr lang="en-US" sz="1600" b="1" dirty="0" smtClean="0">
                <a:solidFill>
                  <a:srgbClr val="DC4405"/>
                </a:solidFill>
                <a:latin typeface="Arial" pitchFamily="34" charset="0"/>
                <a:cs typeface="Arial" pitchFamily="34" charset="0"/>
              </a:rPr>
              <a:t>Regulation: </a:t>
            </a:r>
            <a:r>
              <a:rPr lang="en-US" sz="1600" dirty="0" err="1" smtClean="0">
                <a:solidFill>
                  <a:schemeClr val="accent1">
                    <a:lumMod val="75000"/>
                  </a:schemeClr>
                </a:solidFill>
                <a:latin typeface="Arial" pitchFamily="34" charset="0"/>
                <a:cs typeface="Arial" pitchFamily="34" charset="0"/>
              </a:rPr>
              <a:t>Garanteed</a:t>
            </a:r>
            <a:r>
              <a:rPr lang="en-US" sz="1600" dirty="0" smtClean="0">
                <a:solidFill>
                  <a:schemeClr val="accent1">
                    <a:lumMod val="75000"/>
                  </a:schemeClr>
                </a:solidFill>
                <a:latin typeface="Arial" pitchFamily="34" charset="0"/>
                <a:cs typeface="Arial" pitchFamily="34" charset="0"/>
              </a:rPr>
              <a:t> Yearly Standards for Max Num. of LONG + SHORT  Interruptions to the MV Customers </a:t>
            </a:r>
            <a:endParaRPr lang="en-US" sz="1600" dirty="0">
              <a:solidFill>
                <a:schemeClr val="accent1">
                  <a:lumMod val="75000"/>
                </a:schemeClr>
              </a:solidFill>
              <a:latin typeface="Arial" pitchFamily="34" charset="0"/>
              <a:cs typeface="Arial" pitchFamily="34" charset="0"/>
            </a:endParaRPr>
          </a:p>
        </p:txBody>
      </p:sp>
      <p:sp>
        <p:nvSpPr>
          <p:cNvPr id="19" name="Rettangolo 18"/>
          <p:cNvSpPr/>
          <p:nvPr/>
        </p:nvSpPr>
        <p:spPr>
          <a:xfrm>
            <a:off x="6876256" y="2787774"/>
            <a:ext cx="2088232" cy="338554"/>
          </a:xfrm>
          <a:prstGeom prst="rect">
            <a:avLst/>
          </a:prstGeom>
        </p:spPr>
        <p:txBody>
          <a:bodyPr wrap="square">
            <a:spAutoFit/>
          </a:bodyPr>
          <a:lstStyle/>
          <a:p>
            <a:r>
              <a:rPr lang="en-US" sz="1600" b="1" dirty="0" smtClean="0">
                <a:solidFill>
                  <a:srgbClr val="DC4405"/>
                </a:solidFill>
                <a:latin typeface="Arial" pitchFamily="34" charset="0"/>
                <a:cs typeface="Arial" pitchFamily="34" charset="0"/>
              </a:rPr>
              <a:t>Standards: </a:t>
            </a:r>
            <a:endParaRPr lang="en-GB" sz="1600" b="1" dirty="0">
              <a:solidFill>
                <a:srgbClr val="DC4405"/>
              </a:solidFill>
              <a:latin typeface="Arial" pitchFamily="34" charset="0"/>
              <a:cs typeface="Arial" pitchFamily="34" charset="0"/>
            </a:endParaRPr>
          </a:p>
        </p:txBody>
      </p:sp>
      <p:sp>
        <p:nvSpPr>
          <p:cNvPr id="20" name="Rectangle 11"/>
          <p:cNvSpPr>
            <a:spLocks noChangeArrowheads="1"/>
          </p:cNvSpPr>
          <p:nvPr/>
        </p:nvSpPr>
        <p:spPr bwMode="auto">
          <a:xfrm>
            <a:off x="251520" y="3219822"/>
            <a:ext cx="4392488" cy="399463"/>
          </a:xfrm>
          <a:prstGeom prst="rect">
            <a:avLst/>
          </a:prstGeom>
          <a:noFill/>
          <a:ln w="12700">
            <a:noFill/>
            <a:miter lim="800000"/>
            <a:headEnd/>
            <a:tailEnd/>
          </a:ln>
          <a:effectLst/>
        </p:spPr>
        <p:txBody>
          <a:bodyPr wrap="square" lIns="57592" tIns="57592" rIns="103666" bIns="57592">
            <a:spAutoFit/>
          </a:bodyPr>
          <a:lstStyle/>
          <a:p>
            <a:pPr marL="1800225" indent="-1800225" defTabSz="912914">
              <a:lnSpc>
                <a:spcPct val="115000"/>
              </a:lnSpc>
              <a:spcBef>
                <a:spcPct val="45000"/>
              </a:spcBef>
              <a:buClr>
                <a:srgbClr val="759EE3"/>
              </a:buClr>
              <a:buSzPct val="100000"/>
              <a:defRPr/>
            </a:pPr>
            <a:r>
              <a:rPr lang="en-US" sz="1600" b="1" dirty="0" smtClean="0">
                <a:solidFill>
                  <a:srgbClr val="DC4405"/>
                </a:solidFill>
                <a:latin typeface="Arial" pitchFamily="34" charset="0"/>
                <a:cs typeface="Arial" pitchFamily="34" charset="0"/>
              </a:rPr>
              <a:t>Improvement Scheme: </a:t>
            </a:r>
            <a:r>
              <a:rPr lang="en-US" sz="1600" dirty="0" smtClean="0">
                <a:solidFill>
                  <a:schemeClr val="accent1">
                    <a:lumMod val="75000"/>
                  </a:schemeClr>
                </a:solidFill>
                <a:latin typeface="Arial" pitchFamily="34" charset="0"/>
                <a:cs typeface="Arial" pitchFamily="34" charset="0"/>
              </a:rPr>
              <a:t>Only </a:t>
            </a:r>
            <a:r>
              <a:rPr lang="en-US" sz="1600" dirty="0" err="1" smtClean="0">
                <a:solidFill>
                  <a:schemeClr val="accent1">
                    <a:lumMod val="75000"/>
                  </a:schemeClr>
                </a:solidFill>
                <a:latin typeface="Arial" pitchFamily="34" charset="0"/>
                <a:cs typeface="Arial" pitchFamily="34" charset="0"/>
              </a:rPr>
              <a:t>Penalities</a:t>
            </a:r>
            <a:r>
              <a:rPr lang="en-US" sz="1600" dirty="0" smtClean="0">
                <a:solidFill>
                  <a:schemeClr val="accent1">
                    <a:lumMod val="75000"/>
                  </a:schemeClr>
                </a:solidFill>
                <a:latin typeface="Arial" pitchFamily="34" charset="0"/>
                <a:cs typeface="Arial" pitchFamily="34" charset="0"/>
              </a:rPr>
              <a:t> </a:t>
            </a:r>
            <a:endParaRPr lang="en-US" sz="1600" dirty="0">
              <a:solidFill>
                <a:schemeClr val="accent1">
                  <a:lumMod val="75000"/>
                </a:schemeClr>
              </a:solidFill>
              <a:latin typeface="Arial" pitchFamily="34" charset="0"/>
              <a:cs typeface="Arial" pitchFamily="34" charset="0"/>
            </a:endParaRPr>
          </a:p>
        </p:txBody>
      </p:sp>
      <p:pic>
        <p:nvPicPr>
          <p:cNvPr id="21" name="Picture 1"/>
          <p:cNvPicPr>
            <a:picLocks noChangeAspect="1" noChangeArrowheads="1"/>
          </p:cNvPicPr>
          <p:nvPr/>
        </p:nvPicPr>
        <p:blipFill>
          <a:blip r:embed="rId2" cstate="print"/>
          <a:srcRect/>
          <a:stretch>
            <a:fillRect/>
          </a:stretch>
        </p:blipFill>
        <p:spPr bwMode="auto">
          <a:xfrm>
            <a:off x="5724128" y="3147814"/>
            <a:ext cx="3169943" cy="1728192"/>
          </a:xfrm>
          <a:prstGeom prst="rect">
            <a:avLst/>
          </a:prstGeom>
          <a:noFill/>
          <a:ln w="9525">
            <a:noFill/>
            <a:miter lim="800000"/>
            <a:headEnd/>
            <a:tailEnd/>
          </a:ln>
        </p:spPr>
      </p:pic>
      <p:sp>
        <p:nvSpPr>
          <p:cNvPr id="16" name="Titolo 2"/>
          <p:cNvSpPr>
            <a:spLocks noGrp="1"/>
          </p:cNvSpPr>
          <p:nvPr>
            <p:ph type="title"/>
          </p:nvPr>
        </p:nvSpPr>
        <p:spPr>
          <a:xfrm>
            <a:off x="1115616" y="339502"/>
            <a:ext cx="6418800" cy="360000"/>
          </a:xfrm>
        </p:spPr>
        <p:txBody>
          <a:bodyPr/>
          <a:lstStyle/>
          <a:p>
            <a:r>
              <a:rPr lang="en-GB" dirty="0" smtClean="0"/>
              <a:t>The Italian Regulation of Continuity of Service</a:t>
            </a:r>
          </a:p>
        </p:txBody>
      </p:sp>
      <p:sp>
        <p:nvSpPr>
          <p:cNvPr id="17" name="Segnaposto testo 3"/>
          <p:cNvSpPr>
            <a:spLocks noGrp="1"/>
          </p:cNvSpPr>
          <p:nvPr>
            <p:ph type="body" sz="quarter" idx="11"/>
          </p:nvPr>
        </p:nvSpPr>
        <p:spPr>
          <a:xfrm>
            <a:off x="1115616" y="699542"/>
            <a:ext cx="7610888" cy="360000"/>
          </a:xfrm>
        </p:spPr>
        <p:txBody>
          <a:bodyPr/>
          <a:lstStyle/>
          <a:p>
            <a:pPr defTabSz="1036638">
              <a:spcBef>
                <a:spcPct val="40000"/>
              </a:spcBef>
              <a:buSzPct val="100000"/>
            </a:pPr>
            <a:r>
              <a:rPr lang="en-GB" kern="0" dirty="0" smtClean="0">
                <a:solidFill>
                  <a:srgbClr val="DC4405"/>
                </a:solidFill>
                <a:latin typeface="Arial" pitchFamily="34" charset="0"/>
                <a:cs typeface="Arial" pitchFamily="34" charset="0"/>
              </a:rPr>
              <a:t>The promotion of Quality Improvement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200CA9A3-9FF2-47CF-8C5F-52462FBD7B1B}" type="slidenum">
              <a:rPr lang="it-IT" smtClean="0"/>
              <a:pPr>
                <a:defRPr/>
              </a:pPr>
              <a:t>14</a:t>
            </a:fld>
            <a:endParaRPr lang="it-IT"/>
          </a:p>
        </p:txBody>
      </p:sp>
      <p:sp>
        <p:nvSpPr>
          <p:cNvPr id="14" name="Rectangle 50"/>
          <p:cNvSpPr>
            <a:spLocks noChangeArrowheads="1"/>
          </p:cNvSpPr>
          <p:nvPr/>
        </p:nvSpPr>
        <p:spPr bwMode="auto">
          <a:xfrm>
            <a:off x="252536" y="1851670"/>
            <a:ext cx="9144000" cy="375354"/>
          </a:xfrm>
          <a:prstGeom prst="rect">
            <a:avLst/>
          </a:prstGeom>
          <a:noFill/>
          <a:ln w="12700">
            <a:noFill/>
            <a:miter lim="800000"/>
            <a:headEnd/>
            <a:tailEnd/>
          </a:ln>
          <a:effectLst/>
        </p:spPr>
        <p:txBody>
          <a:bodyPr wrap="square" lIns="57592" tIns="57592" rIns="103666" bIns="57592">
            <a:spAutoFit/>
          </a:bodyPr>
          <a:lstStyle/>
          <a:p>
            <a:pPr lvl="0" defTabSz="912914">
              <a:lnSpc>
                <a:spcPct val="115000"/>
              </a:lnSpc>
              <a:spcBef>
                <a:spcPct val="45000"/>
              </a:spcBef>
              <a:buClr>
                <a:srgbClr val="759EE3"/>
              </a:buClr>
              <a:buSzPct val="100000"/>
              <a:defRPr/>
            </a:pPr>
            <a:r>
              <a:rPr lang="en-US" sz="1600" b="1" dirty="0" smtClean="0">
                <a:solidFill>
                  <a:srgbClr val="DC4405"/>
                </a:solidFill>
                <a:latin typeface="Arial" pitchFamily="34" charset="0"/>
                <a:cs typeface="Arial" pitchFamily="34" charset="0"/>
              </a:rPr>
              <a:t>Objective: </a:t>
            </a:r>
            <a:r>
              <a:rPr lang="en-US" sz="1600" dirty="0" smtClean="0">
                <a:solidFill>
                  <a:schemeClr val="accent1">
                    <a:lumMod val="75000"/>
                  </a:schemeClr>
                </a:solidFill>
                <a:latin typeface="Arial" pitchFamily="34" charset="0"/>
                <a:cs typeface="Arial" pitchFamily="34" charset="0"/>
              </a:rPr>
              <a:t>Reduction of Worst  Served MV Customer</a:t>
            </a:r>
            <a:endParaRPr lang="en-US" sz="1600" dirty="0">
              <a:solidFill>
                <a:schemeClr val="accent1">
                  <a:lumMod val="75000"/>
                </a:schemeClr>
              </a:solidFill>
              <a:latin typeface="Arial" pitchFamily="34" charset="0"/>
              <a:cs typeface="Arial" pitchFamily="34" charset="0"/>
            </a:endParaRPr>
          </a:p>
        </p:txBody>
      </p:sp>
      <p:sp>
        <p:nvSpPr>
          <p:cNvPr id="15" name="Text Box 56"/>
          <p:cNvSpPr txBox="1">
            <a:spLocks noChangeArrowheads="1"/>
          </p:cNvSpPr>
          <p:nvPr/>
        </p:nvSpPr>
        <p:spPr bwMode="auto">
          <a:xfrm>
            <a:off x="0" y="1455167"/>
            <a:ext cx="9144000" cy="338554"/>
          </a:xfrm>
          <a:prstGeom prst="rect">
            <a:avLst/>
          </a:prstGeom>
          <a:noFill/>
          <a:ln w="12700">
            <a:noFill/>
            <a:miter lim="800000"/>
            <a:headEnd/>
            <a:tailEnd/>
          </a:ln>
          <a:effectLst/>
        </p:spPr>
        <p:txBody>
          <a:bodyPr wrap="square">
            <a:spAutoFit/>
          </a:bodyPr>
          <a:lstStyle/>
          <a:p>
            <a:pPr algn="ctr">
              <a:spcBef>
                <a:spcPct val="50000"/>
              </a:spcBef>
              <a:defRPr/>
            </a:pPr>
            <a:r>
              <a:rPr lang="en-US" sz="1600" b="1" dirty="0" smtClean="0">
                <a:solidFill>
                  <a:srgbClr val="DC4405"/>
                </a:solidFill>
                <a:latin typeface="Arial" pitchFamily="34" charset="0"/>
                <a:cs typeface="Arial" pitchFamily="34" charset="0"/>
              </a:rPr>
              <a:t>2012-2015 : </a:t>
            </a:r>
            <a:r>
              <a:rPr lang="en-US" sz="1600" dirty="0" smtClean="0">
                <a:solidFill>
                  <a:schemeClr val="accent1">
                    <a:lumMod val="75000"/>
                  </a:schemeClr>
                </a:solidFill>
                <a:latin typeface="Arial" pitchFamily="34" charset="0"/>
                <a:cs typeface="Arial" pitchFamily="34" charset="0"/>
              </a:rPr>
              <a:t>4</a:t>
            </a:r>
            <a:r>
              <a:rPr lang="en-US" sz="1600" baseline="30000" dirty="0" smtClean="0">
                <a:solidFill>
                  <a:schemeClr val="accent1">
                    <a:lumMod val="75000"/>
                  </a:schemeClr>
                </a:solidFill>
                <a:latin typeface="Arial" pitchFamily="34" charset="0"/>
                <a:cs typeface="Arial" pitchFamily="34" charset="0"/>
              </a:rPr>
              <a:t>th </a:t>
            </a:r>
            <a:r>
              <a:rPr lang="en-US" sz="1600" dirty="0" smtClean="0">
                <a:solidFill>
                  <a:schemeClr val="accent1">
                    <a:lumMod val="75000"/>
                  </a:schemeClr>
                </a:solidFill>
                <a:latin typeface="Arial" pitchFamily="34" charset="0"/>
                <a:cs typeface="Arial" pitchFamily="34" charset="0"/>
              </a:rPr>
              <a:t>Regulatory Cycle</a:t>
            </a:r>
            <a:endParaRPr lang="en-US" sz="1600" dirty="0">
              <a:solidFill>
                <a:schemeClr val="accent1">
                  <a:lumMod val="75000"/>
                </a:schemeClr>
              </a:solidFill>
              <a:latin typeface="Arial" pitchFamily="34" charset="0"/>
              <a:cs typeface="Arial" pitchFamily="34" charset="0"/>
            </a:endParaRPr>
          </a:p>
        </p:txBody>
      </p:sp>
      <p:sp>
        <p:nvSpPr>
          <p:cNvPr id="16" name="Rectangle 11"/>
          <p:cNvSpPr>
            <a:spLocks noChangeArrowheads="1"/>
          </p:cNvSpPr>
          <p:nvPr/>
        </p:nvSpPr>
        <p:spPr bwMode="auto">
          <a:xfrm>
            <a:off x="252536" y="3939902"/>
            <a:ext cx="9144000" cy="375354"/>
          </a:xfrm>
          <a:prstGeom prst="rect">
            <a:avLst/>
          </a:prstGeom>
          <a:noFill/>
          <a:ln w="12700">
            <a:noFill/>
            <a:miter lim="800000"/>
            <a:headEnd/>
            <a:tailEnd/>
          </a:ln>
          <a:effectLst/>
        </p:spPr>
        <p:txBody>
          <a:bodyPr wrap="square" lIns="57592" tIns="57592" rIns="103666" bIns="57592">
            <a:spAutoFit/>
          </a:bodyPr>
          <a:lstStyle/>
          <a:p>
            <a:pPr marL="1800225" indent="-1800225" defTabSz="912914">
              <a:lnSpc>
                <a:spcPct val="115000"/>
              </a:lnSpc>
              <a:spcBef>
                <a:spcPct val="45000"/>
              </a:spcBef>
              <a:buClr>
                <a:srgbClr val="759EE3"/>
              </a:buClr>
              <a:buSzPct val="100000"/>
              <a:defRPr/>
            </a:pPr>
            <a:r>
              <a:rPr lang="en-US" sz="1600" b="1" dirty="0" smtClean="0">
                <a:solidFill>
                  <a:srgbClr val="DC4405"/>
                </a:solidFill>
                <a:latin typeface="Arial" pitchFamily="34" charset="0"/>
                <a:cs typeface="Arial" pitchFamily="34" charset="0"/>
              </a:rPr>
              <a:t>Improvement Scheme: </a:t>
            </a:r>
            <a:r>
              <a:rPr lang="en-US" sz="1600" dirty="0" smtClean="0">
                <a:solidFill>
                  <a:schemeClr val="accent1">
                    <a:lumMod val="75000"/>
                  </a:schemeClr>
                </a:solidFill>
                <a:latin typeface="Arial" pitchFamily="34" charset="0"/>
                <a:cs typeface="Arial" pitchFamily="34" charset="0"/>
              </a:rPr>
              <a:t>Only Incentives proportional to NEQ reduction</a:t>
            </a:r>
            <a:endParaRPr lang="en-US" sz="1600" dirty="0">
              <a:solidFill>
                <a:schemeClr val="accent1">
                  <a:lumMod val="75000"/>
                </a:schemeClr>
              </a:solidFill>
              <a:latin typeface="Arial" pitchFamily="34" charset="0"/>
              <a:cs typeface="Arial" pitchFamily="34" charset="0"/>
            </a:endParaRPr>
          </a:p>
        </p:txBody>
      </p:sp>
      <p:sp>
        <p:nvSpPr>
          <p:cNvPr id="17" name="Rettangolo 16"/>
          <p:cNvSpPr/>
          <p:nvPr/>
        </p:nvSpPr>
        <p:spPr>
          <a:xfrm>
            <a:off x="252536" y="2355726"/>
            <a:ext cx="9144000" cy="351378"/>
          </a:xfrm>
          <a:prstGeom prst="rect">
            <a:avLst/>
          </a:prstGeom>
        </p:spPr>
        <p:txBody>
          <a:bodyPr wrap="square">
            <a:spAutoFit/>
          </a:bodyPr>
          <a:lstStyle/>
          <a:p>
            <a:pPr marL="1800225" indent="-1800225" defTabSz="912914">
              <a:lnSpc>
                <a:spcPct val="115000"/>
              </a:lnSpc>
              <a:spcBef>
                <a:spcPct val="45000"/>
              </a:spcBef>
              <a:buClr>
                <a:srgbClr val="759EE3"/>
              </a:buClr>
              <a:buSzPct val="100000"/>
              <a:defRPr/>
            </a:pPr>
            <a:r>
              <a:rPr lang="en-US" sz="1600" b="1" dirty="0" smtClean="0">
                <a:solidFill>
                  <a:srgbClr val="DC4405"/>
                </a:solidFill>
                <a:latin typeface="Arial" pitchFamily="34" charset="0"/>
                <a:cs typeface="Arial" pitchFamily="34" charset="0"/>
              </a:rPr>
              <a:t>Regulation: </a:t>
            </a:r>
            <a:r>
              <a:rPr lang="en-US" sz="1600" dirty="0" smtClean="0">
                <a:solidFill>
                  <a:schemeClr val="accent1">
                    <a:lumMod val="75000"/>
                  </a:schemeClr>
                </a:solidFill>
                <a:latin typeface="Arial" pitchFamily="34" charset="0"/>
                <a:cs typeface="Arial" pitchFamily="34" charset="0"/>
              </a:rPr>
              <a:t>Yearly reduction of the NEQ index</a:t>
            </a:r>
            <a:endParaRPr lang="en-US" sz="1600" dirty="0">
              <a:solidFill>
                <a:schemeClr val="accent1">
                  <a:lumMod val="75000"/>
                </a:schemeClr>
              </a:solidFill>
              <a:latin typeface="Arial" pitchFamily="34" charset="0"/>
              <a:cs typeface="Arial" pitchFamily="34" charset="0"/>
            </a:endParaRPr>
          </a:p>
        </p:txBody>
      </p:sp>
      <p:grpSp>
        <p:nvGrpSpPr>
          <p:cNvPr id="3" name="Gruppo 21"/>
          <p:cNvGrpSpPr/>
          <p:nvPr/>
        </p:nvGrpSpPr>
        <p:grpSpPr>
          <a:xfrm>
            <a:off x="1259632" y="2859782"/>
            <a:ext cx="7615889" cy="830997"/>
            <a:chOff x="1348599" y="3804719"/>
            <a:chExt cx="7615889" cy="830997"/>
          </a:xfrm>
        </p:grpSpPr>
        <p:sp>
          <p:nvSpPr>
            <p:cNvPr id="23" name="Rettangolo 22"/>
            <p:cNvSpPr/>
            <p:nvPr/>
          </p:nvSpPr>
          <p:spPr>
            <a:xfrm>
              <a:off x="1348599" y="3876727"/>
              <a:ext cx="864339" cy="338554"/>
            </a:xfrm>
            <a:prstGeom prst="rect">
              <a:avLst/>
            </a:prstGeom>
          </p:spPr>
          <p:txBody>
            <a:bodyPr wrap="none">
              <a:spAutoFit/>
            </a:bodyPr>
            <a:lstStyle/>
            <a:p>
              <a:r>
                <a:rPr lang="en-US" sz="1600" dirty="0" smtClean="0">
                  <a:solidFill>
                    <a:schemeClr val="accent1">
                      <a:lumMod val="75000"/>
                    </a:schemeClr>
                  </a:solidFill>
                  <a:latin typeface="Arial" pitchFamily="34" charset="0"/>
                  <a:cs typeface="Arial" pitchFamily="34" charset="0"/>
                </a:rPr>
                <a:t>NEQ = </a:t>
              </a:r>
              <a:endParaRPr lang="en-GB" sz="1600" dirty="0">
                <a:solidFill>
                  <a:schemeClr val="accent1">
                    <a:lumMod val="75000"/>
                  </a:schemeClr>
                </a:solidFill>
                <a:latin typeface="Arial" pitchFamily="34" charset="0"/>
                <a:cs typeface="Arial" pitchFamily="34" charset="0"/>
              </a:endParaRPr>
            </a:p>
          </p:txBody>
        </p:sp>
        <p:sp>
          <p:nvSpPr>
            <p:cNvPr id="24" name="Rettangolo 23"/>
            <p:cNvSpPr/>
            <p:nvPr/>
          </p:nvSpPr>
          <p:spPr>
            <a:xfrm>
              <a:off x="2195736" y="3804719"/>
              <a:ext cx="6768752" cy="830997"/>
            </a:xfrm>
            <a:prstGeom prst="rect">
              <a:avLst/>
            </a:prstGeom>
          </p:spPr>
          <p:txBody>
            <a:bodyPr wrap="square">
              <a:spAutoFit/>
            </a:bodyPr>
            <a:lstStyle/>
            <a:p>
              <a:r>
                <a:rPr lang="en-US" sz="1600" dirty="0" smtClean="0">
                  <a:solidFill>
                    <a:schemeClr val="accent1">
                      <a:lumMod val="75000"/>
                    </a:schemeClr>
                  </a:solidFill>
                  <a:latin typeface="Arial" pitchFamily="34" charset="0"/>
                  <a:cs typeface="Arial" pitchFamily="34" charset="0"/>
                </a:rPr>
                <a:t>3 * Number of MV </a:t>
              </a:r>
              <a:r>
                <a:rPr lang="en-US" sz="1600" dirty="0" err="1" smtClean="0">
                  <a:solidFill>
                    <a:schemeClr val="accent1">
                      <a:lumMod val="75000"/>
                    </a:schemeClr>
                  </a:solidFill>
                  <a:latin typeface="Arial" pitchFamily="34" charset="0"/>
                  <a:cs typeface="Arial" pitchFamily="34" charset="0"/>
                </a:rPr>
                <a:t>Cust</a:t>
              </a:r>
              <a:r>
                <a:rPr lang="en-US" sz="1600" dirty="0" smtClean="0">
                  <a:solidFill>
                    <a:schemeClr val="accent1">
                      <a:lumMod val="75000"/>
                    </a:schemeClr>
                  </a:solidFill>
                  <a:latin typeface="Arial" pitchFamily="34" charset="0"/>
                  <a:cs typeface="Arial" pitchFamily="34" charset="0"/>
                </a:rPr>
                <a:t> above three times the standard +</a:t>
              </a:r>
              <a:endParaRPr lang="en-GB" sz="1600" dirty="0" smtClean="0">
                <a:solidFill>
                  <a:schemeClr val="accent1">
                    <a:lumMod val="75000"/>
                  </a:schemeClr>
                </a:solidFill>
                <a:latin typeface="Arial" pitchFamily="34" charset="0"/>
                <a:cs typeface="Arial" pitchFamily="34" charset="0"/>
              </a:endParaRPr>
            </a:p>
            <a:p>
              <a:r>
                <a:rPr lang="en-US" sz="1600" dirty="0" smtClean="0">
                  <a:solidFill>
                    <a:schemeClr val="accent1">
                      <a:lumMod val="75000"/>
                    </a:schemeClr>
                  </a:solidFill>
                  <a:latin typeface="Arial" pitchFamily="34" charset="0"/>
                  <a:cs typeface="Arial" pitchFamily="34" charset="0"/>
                </a:rPr>
                <a:t>2 * Number of MV </a:t>
              </a:r>
              <a:r>
                <a:rPr lang="en-US" sz="1600" dirty="0" err="1" smtClean="0">
                  <a:solidFill>
                    <a:schemeClr val="accent1">
                      <a:lumMod val="75000"/>
                    </a:schemeClr>
                  </a:solidFill>
                  <a:latin typeface="Arial" pitchFamily="34" charset="0"/>
                  <a:cs typeface="Arial" pitchFamily="34" charset="0"/>
                </a:rPr>
                <a:t>Cust</a:t>
              </a:r>
              <a:r>
                <a:rPr lang="en-US" sz="1600" dirty="0" smtClean="0">
                  <a:solidFill>
                    <a:schemeClr val="accent1">
                      <a:lumMod val="75000"/>
                    </a:schemeClr>
                  </a:solidFill>
                  <a:latin typeface="Arial" pitchFamily="34" charset="0"/>
                  <a:cs typeface="Arial" pitchFamily="34" charset="0"/>
                </a:rPr>
                <a:t> above two times the standard +</a:t>
              </a:r>
            </a:p>
            <a:p>
              <a:r>
                <a:rPr lang="en-US" sz="1600" dirty="0" smtClean="0">
                  <a:solidFill>
                    <a:schemeClr val="accent1">
                      <a:lumMod val="75000"/>
                    </a:schemeClr>
                  </a:solidFill>
                  <a:latin typeface="Arial" pitchFamily="34" charset="0"/>
                  <a:cs typeface="Arial" pitchFamily="34" charset="0"/>
                </a:rPr>
                <a:t>1 * Number of MV </a:t>
              </a:r>
              <a:r>
                <a:rPr lang="en-US" sz="1600" dirty="0" err="1" smtClean="0">
                  <a:solidFill>
                    <a:schemeClr val="accent1">
                      <a:lumMod val="75000"/>
                    </a:schemeClr>
                  </a:solidFill>
                  <a:latin typeface="Arial" pitchFamily="34" charset="0"/>
                  <a:cs typeface="Arial" pitchFamily="34" charset="0"/>
                </a:rPr>
                <a:t>Cust</a:t>
              </a:r>
              <a:r>
                <a:rPr lang="en-US" sz="1600" dirty="0" smtClean="0">
                  <a:solidFill>
                    <a:schemeClr val="accent1">
                      <a:lumMod val="75000"/>
                    </a:schemeClr>
                  </a:solidFill>
                  <a:latin typeface="Arial" pitchFamily="34" charset="0"/>
                  <a:cs typeface="Arial" pitchFamily="34" charset="0"/>
                </a:rPr>
                <a:t> above the standard</a:t>
              </a:r>
              <a:endParaRPr lang="en-GB" sz="1600" dirty="0">
                <a:solidFill>
                  <a:schemeClr val="accent1">
                    <a:lumMod val="75000"/>
                  </a:schemeClr>
                </a:solidFill>
                <a:latin typeface="Arial" pitchFamily="34" charset="0"/>
                <a:cs typeface="Arial" pitchFamily="34" charset="0"/>
              </a:endParaRPr>
            </a:p>
          </p:txBody>
        </p:sp>
      </p:grpSp>
      <p:sp>
        <p:nvSpPr>
          <p:cNvPr id="19" name="Titolo 2"/>
          <p:cNvSpPr>
            <a:spLocks noGrp="1"/>
          </p:cNvSpPr>
          <p:nvPr>
            <p:ph type="title"/>
          </p:nvPr>
        </p:nvSpPr>
        <p:spPr>
          <a:xfrm>
            <a:off x="1115616" y="339502"/>
            <a:ext cx="6418800" cy="360000"/>
          </a:xfrm>
        </p:spPr>
        <p:txBody>
          <a:bodyPr/>
          <a:lstStyle/>
          <a:p>
            <a:r>
              <a:rPr lang="en-GB" dirty="0" smtClean="0"/>
              <a:t>The Italian Regulation of Continuity of Service</a:t>
            </a:r>
          </a:p>
        </p:txBody>
      </p:sp>
      <p:sp>
        <p:nvSpPr>
          <p:cNvPr id="20" name="Segnaposto testo 3"/>
          <p:cNvSpPr>
            <a:spLocks noGrp="1"/>
          </p:cNvSpPr>
          <p:nvPr>
            <p:ph type="body" sz="quarter" idx="11"/>
          </p:nvPr>
        </p:nvSpPr>
        <p:spPr>
          <a:xfrm>
            <a:off x="1115616" y="699542"/>
            <a:ext cx="7610888" cy="360000"/>
          </a:xfrm>
        </p:spPr>
        <p:txBody>
          <a:bodyPr/>
          <a:lstStyle/>
          <a:p>
            <a:pPr defTabSz="1036638">
              <a:spcBef>
                <a:spcPct val="40000"/>
              </a:spcBef>
              <a:buSzPct val="100000"/>
            </a:pPr>
            <a:r>
              <a:rPr lang="en-GB" kern="0" dirty="0" smtClean="0">
                <a:solidFill>
                  <a:srgbClr val="DC4405"/>
                </a:solidFill>
                <a:latin typeface="Arial" pitchFamily="34" charset="0"/>
                <a:cs typeface="Arial" pitchFamily="34" charset="0"/>
              </a:rPr>
              <a:t>The promotion of Quality Improvement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Grafico 22"/>
          <p:cNvGraphicFramePr/>
          <p:nvPr/>
        </p:nvGraphicFramePr>
        <p:xfrm>
          <a:off x="0" y="1491630"/>
          <a:ext cx="7344816" cy="3024335"/>
        </p:xfrm>
        <a:graphic>
          <a:graphicData uri="http://schemas.openxmlformats.org/drawingml/2006/chart">
            <c:chart xmlns:c="http://schemas.openxmlformats.org/drawingml/2006/chart" xmlns:r="http://schemas.openxmlformats.org/officeDocument/2006/relationships" r:id="rId2"/>
          </a:graphicData>
        </a:graphic>
      </p:graphicFrame>
      <p:sp>
        <p:nvSpPr>
          <p:cNvPr id="2" name="Segnaposto numero diapositiva 1"/>
          <p:cNvSpPr>
            <a:spLocks noGrp="1"/>
          </p:cNvSpPr>
          <p:nvPr>
            <p:ph type="sldNum" sz="quarter" idx="12"/>
          </p:nvPr>
        </p:nvSpPr>
        <p:spPr>
          <a:xfrm>
            <a:off x="8244458" y="4767263"/>
            <a:ext cx="514350" cy="273844"/>
          </a:xfrm>
        </p:spPr>
        <p:txBody>
          <a:bodyPr/>
          <a:lstStyle/>
          <a:p>
            <a:pPr>
              <a:defRPr/>
            </a:pPr>
            <a:fld id="{200CA9A3-9FF2-47CF-8C5F-52462FBD7B1B}" type="slidenum">
              <a:rPr lang="it-IT" smtClean="0"/>
              <a:pPr>
                <a:defRPr/>
              </a:pPr>
              <a:t>15</a:t>
            </a:fld>
            <a:endParaRPr lang="it-IT"/>
          </a:p>
        </p:txBody>
      </p:sp>
      <p:sp>
        <p:nvSpPr>
          <p:cNvPr id="3" name="Titolo 2"/>
          <p:cNvSpPr>
            <a:spLocks noGrp="1"/>
          </p:cNvSpPr>
          <p:nvPr>
            <p:ph type="title"/>
          </p:nvPr>
        </p:nvSpPr>
        <p:spPr>
          <a:xfrm>
            <a:off x="1135880" y="321810"/>
            <a:ext cx="6418800" cy="360000"/>
          </a:xfrm>
        </p:spPr>
        <p:txBody>
          <a:bodyPr/>
          <a:lstStyle/>
          <a:p>
            <a:r>
              <a:rPr lang="en-GB" dirty="0" smtClean="0"/>
              <a:t>The Italian Regulation of Continuity of Service</a:t>
            </a:r>
          </a:p>
        </p:txBody>
      </p:sp>
      <p:sp>
        <p:nvSpPr>
          <p:cNvPr id="4" name="Segnaposto testo 3"/>
          <p:cNvSpPr>
            <a:spLocks noGrp="1"/>
          </p:cNvSpPr>
          <p:nvPr>
            <p:ph type="body" sz="quarter" idx="11"/>
          </p:nvPr>
        </p:nvSpPr>
        <p:spPr>
          <a:xfrm>
            <a:off x="1135880" y="681850"/>
            <a:ext cx="7610888" cy="360000"/>
          </a:xfrm>
        </p:spPr>
        <p:txBody>
          <a:bodyPr/>
          <a:lstStyle/>
          <a:p>
            <a:pPr defTabSz="1036638">
              <a:spcBef>
                <a:spcPct val="40000"/>
              </a:spcBef>
              <a:buSzPct val="100000"/>
            </a:pPr>
            <a:r>
              <a:rPr lang="en-GB" kern="0" dirty="0" smtClean="0">
                <a:solidFill>
                  <a:srgbClr val="DC4405"/>
                </a:solidFill>
                <a:latin typeface="Arial" pitchFamily="34" charset="0"/>
                <a:cs typeface="Arial" pitchFamily="34" charset="0"/>
              </a:rPr>
              <a:t>Let’s go straight to the results…</a:t>
            </a:r>
          </a:p>
        </p:txBody>
      </p:sp>
      <p:sp>
        <p:nvSpPr>
          <p:cNvPr id="20" name="CasellaDiTesto 19"/>
          <p:cNvSpPr txBox="1"/>
          <p:nvPr/>
        </p:nvSpPr>
        <p:spPr>
          <a:xfrm>
            <a:off x="1907704" y="1513116"/>
            <a:ext cx="4464496" cy="338554"/>
          </a:xfrm>
          <a:prstGeom prst="rect">
            <a:avLst/>
          </a:prstGeom>
          <a:noFill/>
        </p:spPr>
        <p:txBody>
          <a:bodyPr wrap="square" rtlCol="0">
            <a:spAutoFit/>
          </a:bodyPr>
          <a:lstStyle/>
          <a:p>
            <a:pPr algn="r"/>
            <a:r>
              <a:rPr lang="it-IT" sz="1600" b="1" dirty="0" smtClean="0">
                <a:solidFill>
                  <a:schemeClr val="accent1">
                    <a:lumMod val="75000"/>
                  </a:schemeClr>
                </a:solidFill>
                <a:latin typeface="Arial" pitchFamily="34" charset="0"/>
                <a:cs typeface="Arial" pitchFamily="34" charset="0"/>
              </a:rPr>
              <a:t>Data source: </a:t>
            </a:r>
            <a:r>
              <a:rPr lang="it-IT" sz="1600" dirty="0" err="1" smtClean="0">
                <a:solidFill>
                  <a:schemeClr val="accent1">
                    <a:lumMod val="75000"/>
                  </a:schemeClr>
                </a:solidFill>
                <a:latin typeface="Arial" pitchFamily="34" charset="0"/>
                <a:cs typeface="Arial" pitchFamily="34" charset="0"/>
              </a:rPr>
              <a:t>Italian</a:t>
            </a:r>
            <a:r>
              <a:rPr lang="it-IT" sz="1600" dirty="0" smtClean="0">
                <a:solidFill>
                  <a:schemeClr val="accent1">
                    <a:lumMod val="75000"/>
                  </a:schemeClr>
                </a:solidFill>
                <a:latin typeface="Arial" pitchFamily="34" charset="0"/>
                <a:cs typeface="Arial" pitchFamily="34" charset="0"/>
              </a:rPr>
              <a:t> Energy </a:t>
            </a:r>
            <a:r>
              <a:rPr lang="it-IT" sz="1600" dirty="0" err="1" smtClean="0">
                <a:solidFill>
                  <a:schemeClr val="accent1">
                    <a:lumMod val="75000"/>
                  </a:schemeClr>
                </a:solidFill>
                <a:latin typeface="Arial" pitchFamily="34" charset="0"/>
                <a:cs typeface="Arial" pitchFamily="34" charset="0"/>
              </a:rPr>
              <a:t>Regulator</a:t>
            </a:r>
            <a:endParaRPr lang="en-GB" sz="1600" dirty="0">
              <a:solidFill>
                <a:schemeClr val="accent1">
                  <a:lumMod val="75000"/>
                </a:schemeClr>
              </a:solidFill>
              <a:latin typeface="Arial" pitchFamily="34" charset="0"/>
              <a:cs typeface="Arial" pitchFamily="34" charset="0"/>
            </a:endParaRPr>
          </a:p>
        </p:txBody>
      </p:sp>
      <p:grpSp>
        <p:nvGrpSpPr>
          <p:cNvPr id="5" name="Gruppo 21"/>
          <p:cNvGrpSpPr/>
          <p:nvPr/>
        </p:nvGrpSpPr>
        <p:grpSpPr>
          <a:xfrm>
            <a:off x="7236296" y="1779663"/>
            <a:ext cx="1728192" cy="2664295"/>
            <a:chOff x="5609207" y="2066649"/>
            <a:chExt cx="2051720" cy="2808313"/>
          </a:xfrm>
        </p:grpSpPr>
        <p:grpSp>
          <p:nvGrpSpPr>
            <p:cNvPr id="6" name="Gruppo 20"/>
            <p:cNvGrpSpPr>
              <a:grpSpLocks/>
            </p:cNvGrpSpPr>
            <p:nvPr/>
          </p:nvGrpSpPr>
          <p:grpSpPr bwMode="auto">
            <a:xfrm>
              <a:off x="5609207" y="2066649"/>
              <a:ext cx="2051720" cy="2808313"/>
              <a:chOff x="5437237" y="1882713"/>
              <a:chExt cx="2051720" cy="2810686"/>
            </a:xfrm>
          </p:grpSpPr>
          <p:pic>
            <p:nvPicPr>
              <p:cNvPr id="27" name="Picture 19" descr="D:\Documents and Settings\a133024\Documenti\Immagini\Quality\important_explanation_mark_orange.png"/>
              <p:cNvPicPr>
                <a:picLocks noChangeAspect="1" noChangeArrowheads="1"/>
              </p:cNvPicPr>
              <p:nvPr/>
            </p:nvPicPr>
            <p:blipFill>
              <a:blip r:embed="rId3" cstate="print"/>
              <a:srcRect/>
              <a:stretch>
                <a:fillRect/>
              </a:stretch>
            </p:blipFill>
            <p:spPr bwMode="auto">
              <a:xfrm>
                <a:off x="6013301" y="1882713"/>
                <a:ext cx="835001" cy="835005"/>
              </a:xfrm>
              <a:prstGeom prst="ellipse">
                <a:avLst/>
              </a:prstGeom>
              <a:noFill/>
              <a:ln w="9525">
                <a:noFill/>
                <a:miter lim="800000"/>
                <a:headEnd/>
                <a:tailEnd/>
              </a:ln>
              <a:scene3d>
                <a:camera prst="orthographicFront"/>
                <a:lightRig rig="threePt" dir="t"/>
              </a:scene3d>
              <a:sp3d>
                <a:bevelT/>
              </a:sp3d>
            </p:spPr>
          </p:pic>
          <p:grpSp>
            <p:nvGrpSpPr>
              <p:cNvPr id="7" name="Gruppo 19"/>
              <p:cNvGrpSpPr>
                <a:grpSpLocks/>
              </p:cNvGrpSpPr>
              <p:nvPr/>
            </p:nvGrpSpPr>
            <p:grpSpPr bwMode="auto">
              <a:xfrm>
                <a:off x="5437237" y="2749737"/>
                <a:ext cx="2051720" cy="1943662"/>
                <a:chOff x="5437237" y="2858769"/>
                <a:chExt cx="2051720" cy="1943662"/>
              </a:xfrm>
            </p:grpSpPr>
            <p:sp>
              <p:nvSpPr>
                <p:cNvPr id="29" name="Rectangle 6"/>
                <p:cNvSpPr>
                  <a:spLocks noChangeArrowheads="1"/>
                </p:cNvSpPr>
                <p:nvPr/>
              </p:nvSpPr>
              <p:spPr bwMode="auto">
                <a:xfrm>
                  <a:off x="5437237" y="2858769"/>
                  <a:ext cx="2051720" cy="574353"/>
                </a:xfrm>
                <a:prstGeom prst="rect">
                  <a:avLst/>
                </a:prstGeom>
                <a:noFill/>
                <a:ln w="12700">
                  <a:noFill/>
                  <a:miter lim="800000"/>
                  <a:headEnd/>
                  <a:tailEnd/>
                </a:ln>
              </p:spPr>
              <p:txBody>
                <a:bodyPr wrap="square" lIns="80638" tIns="40319" rIns="80638" bIns="40319">
                  <a:spAutoFit/>
                </a:bodyPr>
                <a:lstStyle/>
                <a:p>
                  <a:pPr algn="ctr" defTabSz="806450"/>
                  <a:r>
                    <a:rPr lang="it-IT" sz="1600" b="1" dirty="0" smtClean="0">
                      <a:solidFill>
                        <a:srgbClr val="DC4405"/>
                      </a:solidFill>
                      <a:latin typeface="Arial" pitchFamily="34" charset="0"/>
                      <a:cs typeface="Arial" pitchFamily="34" charset="0"/>
                      <a:sym typeface="Verdana" pitchFamily="34" charset="0"/>
                    </a:rPr>
                    <a:t>3.5€</a:t>
                  </a:r>
                  <a:r>
                    <a:rPr lang="it-IT" sz="1600" b="1" dirty="0">
                      <a:solidFill>
                        <a:srgbClr val="DC4405"/>
                      </a:solidFill>
                      <a:latin typeface="Arial" pitchFamily="34" charset="0"/>
                      <a:cs typeface="Arial" pitchFamily="34" charset="0"/>
                      <a:sym typeface="Verdana" pitchFamily="34" charset="0"/>
                    </a:rPr>
                    <a:t>/</a:t>
                  </a:r>
                  <a:r>
                    <a:rPr lang="it-IT" sz="1600" b="1" dirty="0" err="1">
                      <a:solidFill>
                        <a:srgbClr val="DC4405"/>
                      </a:solidFill>
                      <a:latin typeface="Arial" pitchFamily="34" charset="0"/>
                      <a:cs typeface="Arial" pitchFamily="34" charset="0"/>
                      <a:sym typeface="Verdana" pitchFamily="34" charset="0"/>
                    </a:rPr>
                    <a:t>Year</a:t>
                  </a:r>
                  <a:r>
                    <a:rPr lang="it-IT" sz="1600" b="1" dirty="0" smtClean="0">
                      <a:solidFill>
                        <a:srgbClr val="DC4405"/>
                      </a:solidFill>
                      <a:latin typeface="Arial" pitchFamily="34" charset="0"/>
                      <a:cs typeface="Arial" pitchFamily="34" charset="0"/>
                      <a:sym typeface="Verdana" pitchFamily="34" charset="0"/>
                    </a:rPr>
                    <a:t>/             LV </a:t>
                  </a:r>
                  <a:r>
                    <a:rPr lang="it-IT" sz="1600" b="1" dirty="0" err="1">
                      <a:solidFill>
                        <a:srgbClr val="DC4405"/>
                      </a:solidFill>
                      <a:latin typeface="Arial" pitchFamily="34" charset="0"/>
                      <a:cs typeface="Arial" pitchFamily="34" charset="0"/>
                      <a:sym typeface="Verdana" pitchFamily="34" charset="0"/>
                    </a:rPr>
                    <a:t>Customer</a:t>
                  </a:r>
                  <a:endParaRPr lang="it-IT" sz="1600" b="1" dirty="0">
                    <a:solidFill>
                      <a:srgbClr val="DC4405"/>
                    </a:solidFill>
                    <a:latin typeface="Arial" pitchFamily="34" charset="0"/>
                    <a:cs typeface="Arial" pitchFamily="34" charset="0"/>
                    <a:sym typeface="Verdana" pitchFamily="34" charset="0"/>
                  </a:endParaRPr>
                </a:p>
              </p:txBody>
            </p:sp>
            <p:grpSp>
              <p:nvGrpSpPr>
                <p:cNvPr id="8" name="Gruppo 27"/>
                <p:cNvGrpSpPr>
                  <a:grpSpLocks/>
                </p:cNvGrpSpPr>
                <p:nvPr/>
              </p:nvGrpSpPr>
              <p:grpSpPr bwMode="auto">
                <a:xfrm>
                  <a:off x="5617257" y="3505190"/>
                  <a:ext cx="1754675" cy="1297241"/>
                  <a:chOff x="5756459" y="3504399"/>
                  <a:chExt cx="1754440" cy="1297249"/>
                </a:xfrm>
              </p:grpSpPr>
              <p:pic>
                <p:nvPicPr>
                  <p:cNvPr id="31" name="Picture 20" descr="D:\Documents and Settings\a133024\Documenti\Immagini\caffe.jpg"/>
                  <p:cNvPicPr>
                    <a:picLocks noChangeAspect="1" noChangeArrowheads="1"/>
                  </p:cNvPicPr>
                  <p:nvPr/>
                </p:nvPicPr>
                <p:blipFill>
                  <a:blip r:embed="rId4" cstate="print"/>
                  <a:srcRect l="11913" t="16223" r="16617" b="3989"/>
                  <a:stretch>
                    <a:fillRect/>
                  </a:stretch>
                </p:blipFill>
                <p:spPr bwMode="auto">
                  <a:xfrm>
                    <a:off x="5756459" y="3504399"/>
                    <a:ext cx="854461" cy="632931"/>
                  </a:xfrm>
                  <a:prstGeom prst="rect">
                    <a:avLst/>
                  </a:prstGeom>
                  <a:noFill/>
                  <a:ln w="9525">
                    <a:noFill/>
                    <a:miter lim="800000"/>
                    <a:headEnd/>
                    <a:tailEnd/>
                  </a:ln>
                </p:spPr>
              </p:pic>
              <p:pic>
                <p:nvPicPr>
                  <p:cNvPr id="32" name="Picture 20" descr="D:\Documents and Settings\a133024\Documenti\Immagini\caffe.jpg"/>
                  <p:cNvPicPr>
                    <a:picLocks noChangeAspect="1" noChangeArrowheads="1"/>
                  </p:cNvPicPr>
                  <p:nvPr/>
                </p:nvPicPr>
                <p:blipFill>
                  <a:blip r:embed="rId4" cstate="print"/>
                  <a:srcRect l="11913" t="16223" r="16617" b="3989"/>
                  <a:stretch>
                    <a:fillRect/>
                  </a:stretch>
                </p:blipFill>
                <p:spPr bwMode="auto">
                  <a:xfrm>
                    <a:off x="5756459" y="4168717"/>
                    <a:ext cx="854461" cy="632931"/>
                  </a:xfrm>
                  <a:prstGeom prst="rect">
                    <a:avLst/>
                  </a:prstGeom>
                  <a:noFill/>
                  <a:ln w="9525">
                    <a:noFill/>
                    <a:miter lim="800000"/>
                    <a:headEnd/>
                    <a:tailEnd/>
                  </a:ln>
                </p:spPr>
              </p:pic>
              <p:pic>
                <p:nvPicPr>
                  <p:cNvPr id="33" name="Picture 20" descr="D:\Documents and Settings\a133024\Documenti\Immagini\caffe.jpg"/>
                  <p:cNvPicPr>
                    <a:picLocks noChangeAspect="1" noChangeArrowheads="1"/>
                  </p:cNvPicPr>
                  <p:nvPr/>
                </p:nvPicPr>
                <p:blipFill>
                  <a:blip r:embed="rId4" cstate="print"/>
                  <a:srcRect l="11913" t="16223" r="16617" b="3989"/>
                  <a:stretch>
                    <a:fillRect/>
                  </a:stretch>
                </p:blipFill>
                <p:spPr bwMode="auto">
                  <a:xfrm>
                    <a:off x="6656438" y="3504399"/>
                    <a:ext cx="854461" cy="632931"/>
                  </a:xfrm>
                  <a:prstGeom prst="rect">
                    <a:avLst/>
                  </a:prstGeom>
                  <a:noFill/>
                  <a:ln w="9525">
                    <a:noFill/>
                    <a:miter lim="800000"/>
                    <a:headEnd/>
                    <a:tailEnd/>
                  </a:ln>
                </p:spPr>
              </p:pic>
            </p:grpSp>
          </p:grpSp>
        </p:grpSp>
        <p:pic>
          <p:nvPicPr>
            <p:cNvPr id="26" name="Picture 20" descr="D:\Documents and Settings\a133024\Documenti\Immagini\caffe.jpg"/>
            <p:cNvPicPr>
              <a:picLocks noChangeAspect="1" noChangeArrowheads="1"/>
            </p:cNvPicPr>
            <p:nvPr/>
          </p:nvPicPr>
          <p:blipFill>
            <a:blip r:embed="rId4" cstate="print"/>
            <a:srcRect l="11913" t="16223" r="16617" b="3989"/>
            <a:stretch>
              <a:fillRect/>
            </a:stretch>
          </p:blipFill>
          <p:spPr bwMode="auto">
            <a:xfrm>
              <a:off x="6689327" y="4242567"/>
              <a:ext cx="854574" cy="632394"/>
            </a:xfrm>
            <a:prstGeom prst="rect">
              <a:avLst/>
            </a:prstGeom>
            <a:noFill/>
            <a:ln w="9525">
              <a:noFill/>
              <a:miter lim="800000"/>
              <a:headEnd/>
              <a:tailEnd/>
            </a:ln>
          </p:spPr>
        </p:pic>
      </p:grpSp>
      <p:grpSp>
        <p:nvGrpSpPr>
          <p:cNvPr id="9" name="33 Grupo"/>
          <p:cNvGrpSpPr/>
          <p:nvPr/>
        </p:nvGrpSpPr>
        <p:grpSpPr>
          <a:xfrm>
            <a:off x="3347864" y="2139702"/>
            <a:ext cx="1775419" cy="1716802"/>
            <a:chOff x="3804693" y="1825557"/>
            <a:chExt cx="1775419" cy="1716802"/>
          </a:xfrm>
        </p:grpSpPr>
        <p:sp>
          <p:nvSpPr>
            <p:cNvPr id="24" name=" 3"/>
            <p:cNvSpPr/>
            <p:nvPr/>
          </p:nvSpPr>
          <p:spPr>
            <a:xfrm rot="13773066" flipH="1" flipV="1">
              <a:off x="3666255" y="1963995"/>
              <a:ext cx="1716802" cy="1439926"/>
            </a:xfrm>
            <a:prstGeom prst="swooshArrow">
              <a:avLst>
                <a:gd name="adj1" fmla="val 25000"/>
                <a:gd name="adj2" fmla="val 25000"/>
              </a:avLst>
            </a:prstGeom>
            <a:solidFill>
              <a:schemeClr val="accent1">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9" name="Rectangle 6"/>
            <p:cNvSpPr>
              <a:spLocks noChangeArrowheads="1"/>
            </p:cNvSpPr>
            <p:nvPr/>
          </p:nvSpPr>
          <p:spPr bwMode="auto">
            <a:xfrm>
              <a:off x="4716016" y="2676151"/>
              <a:ext cx="864096" cy="327647"/>
            </a:xfrm>
            <a:prstGeom prst="rect">
              <a:avLst/>
            </a:prstGeom>
            <a:noFill/>
            <a:ln w="12700">
              <a:noFill/>
              <a:miter lim="800000"/>
              <a:headEnd/>
              <a:tailEnd/>
            </a:ln>
          </p:spPr>
          <p:txBody>
            <a:bodyPr wrap="square" lIns="80638" tIns="40319" rIns="80638" bIns="40319">
              <a:spAutoFit/>
            </a:bodyPr>
            <a:lstStyle/>
            <a:p>
              <a:pPr algn="ctr" defTabSz="806450"/>
              <a:r>
                <a:rPr lang="it-IT" sz="1600" b="1" dirty="0" smtClean="0">
                  <a:solidFill>
                    <a:schemeClr val="bg2">
                      <a:lumMod val="10000"/>
                    </a:schemeClr>
                  </a:solidFill>
                  <a:latin typeface="Arial" pitchFamily="34" charset="0"/>
                  <a:cs typeface="Arial" pitchFamily="34" charset="0"/>
                  <a:sym typeface="Verdana" pitchFamily="34" charset="0"/>
                </a:rPr>
                <a:t>-74% </a:t>
              </a:r>
              <a:endParaRPr lang="it-IT" sz="1600" b="1" dirty="0">
                <a:solidFill>
                  <a:schemeClr val="bg2">
                    <a:lumMod val="10000"/>
                  </a:schemeClr>
                </a:solidFill>
                <a:latin typeface="Arial" pitchFamily="34" charset="0"/>
                <a:cs typeface="Arial" pitchFamily="34" charset="0"/>
                <a:sym typeface="Verdana"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200CA9A3-9FF2-47CF-8C5F-52462FBD7B1B}" type="slidenum">
              <a:rPr lang="it-IT" smtClean="0"/>
              <a:pPr>
                <a:defRPr/>
              </a:pPr>
              <a:t>16</a:t>
            </a:fld>
            <a:endParaRPr lang="it-IT"/>
          </a:p>
        </p:txBody>
      </p:sp>
      <p:sp>
        <p:nvSpPr>
          <p:cNvPr id="3" name="Titolo 2"/>
          <p:cNvSpPr>
            <a:spLocks noGrp="1"/>
          </p:cNvSpPr>
          <p:nvPr>
            <p:ph type="title"/>
          </p:nvPr>
        </p:nvSpPr>
        <p:spPr/>
        <p:txBody>
          <a:bodyPr/>
          <a:lstStyle/>
          <a:p>
            <a:r>
              <a:rPr lang="en-GB" dirty="0" smtClean="0"/>
              <a:t>The Italian Regulation of Continuity of Service</a:t>
            </a:r>
          </a:p>
        </p:txBody>
      </p:sp>
      <p:sp>
        <p:nvSpPr>
          <p:cNvPr id="4" name="Segnaposto testo 3"/>
          <p:cNvSpPr>
            <a:spLocks noGrp="1"/>
          </p:cNvSpPr>
          <p:nvPr>
            <p:ph type="body" sz="quarter" idx="11"/>
          </p:nvPr>
        </p:nvSpPr>
        <p:spPr>
          <a:xfrm>
            <a:off x="1353600" y="692736"/>
            <a:ext cx="7610888" cy="360000"/>
          </a:xfrm>
        </p:spPr>
        <p:txBody>
          <a:bodyPr/>
          <a:lstStyle/>
          <a:p>
            <a:pPr defTabSz="1036638">
              <a:spcBef>
                <a:spcPct val="40000"/>
              </a:spcBef>
              <a:buSzPct val="100000"/>
            </a:pPr>
            <a:r>
              <a:rPr lang="en-GB" kern="0" dirty="0" smtClean="0">
                <a:solidFill>
                  <a:srgbClr val="DC4405"/>
                </a:solidFill>
                <a:latin typeface="Arial" pitchFamily="34" charset="0"/>
                <a:cs typeface="Arial" pitchFamily="34" charset="0"/>
              </a:rPr>
              <a:t>An integrated approach of technical and organizational actions</a:t>
            </a:r>
          </a:p>
        </p:txBody>
      </p:sp>
      <p:pic>
        <p:nvPicPr>
          <p:cNvPr id="22" name="Picture 3"/>
          <p:cNvPicPr>
            <a:picLocks noChangeAspect="1" noChangeArrowheads="1"/>
          </p:cNvPicPr>
          <p:nvPr/>
        </p:nvPicPr>
        <p:blipFill>
          <a:blip r:embed="rId2" cstate="print"/>
          <a:srcRect/>
          <a:stretch>
            <a:fillRect/>
          </a:stretch>
        </p:blipFill>
        <p:spPr bwMode="auto">
          <a:xfrm>
            <a:off x="2987824" y="1347614"/>
            <a:ext cx="3744416" cy="2934813"/>
          </a:xfrm>
          <a:prstGeom prst="rect">
            <a:avLst/>
          </a:prstGeom>
          <a:noFill/>
          <a:ln w="9525">
            <a:noFill/>
            <a:miter lim="800000"/>
            <a:headEnd/>
            <a:tailEnd/>
          </a:ln>
        </p:spPr>
      </p:pic>
      <p:grpSp>
        <p:nvGrpSpPr>
          <p:cNvPr id="5" name="Gruppo 22"/>
          <p:cNvGrpSpPr/>
          <p:nvPr/>
        </p:nvGrpSpPr>
        <p:grpSpPr>
          <a:xfrm>
            <a:off x="2987824" y="4227934"/>
            <a:ext cx="3960440" cy="648072"/>
            <a:chOff x="2843808" y="5445224"/>
            <a:chExt cx="5328592" cy="1343025"/>
          </a:xfrm>
        </p:grpSpPr>
        <p:pic>
          <p:nvPicPr>
            <p:cNvPr id="24"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105100" y="5445224"/>
              <a:ext cx="5067300" cy="1343025"/>
            </a:xfrm>
            <a:prstGeom prst="rect">
              <a:avLst/>
            </a:prstGeom>
            <a:noFill/>
            <a:ln w="9525">
              <a:noFill/>
              <a:miter lim="800000"/>
              <a:headEnd/>
              <a:tailEnd/>
            </a:ln>
          </p:spPr>
        </p:pic>
        <p:pic>
          <p:nvPicPr>
            <p:cNvPr id="25" name="Picture 6" descr="D:\Dati\Stefano\Immagini\Work, Office, Activities\screwdriver.pn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843808" y="5733256"/>
              <a:ext cx="648072" cy="405045"/>
            </a:xfrm>
            <a:prstGeom prst="rect">
              <a:avLst/>
            </a:prstGeom>
            <a:noFill/>
          </p:spPr>
        </p:pic>
      </p:grpSp>
      <p:grpSp>
        <p:nvGrpSpPr>
          <p:cNvPr id="6" name="Gruppo 27"/>
          <p:cNvGrpSpPr/>
          <p:nvPr/>
        </p:nvGrpSpPr>
        <p:grpSpPr>
          <a:xfrm>
            <a:off x="576064" y="1556792"/>
            <a:ext cx="2376264" cy="2506917"/>
            <a:chOff x="0" y="1556792"/>
            <a:chExt cx="2376264" cy="2506917"/>
          </a:xfrm>
        </p:grpSpPr>
        <p:pic>
          <p:nvPicPr>
            <p:cNvPr id="30"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1635646"/>
              <a:ext cx="2376264" cy="2428063"/>
            </a:xfrm>
            <a:prstGeom prst="rect">
              <a:avLst/>
            </a:prstGeom>
            <a:noFill/>
            <a:ln w="9525">
              <a:noFill/>
              <a:miter lim="800000"/>
              <a:headEnd/>
              <a:tailEnd/>
            </a:ln>
          </p:spPr>
        </p:pic>
        <p:pic>
          <p:nvPicPr>
            <p:cNvPr id="34" name="Picture 7" descr="D:\Dati\Stefano\Immagini\Work, Office, Activities\icones_00998.png"/>
            <p:cNvPicPr>
              <a:picLocks noChangeAspect="1" noChangeArrowheads="1"/>
            </p:cNvPicPr>
            <p:nvPr/>
          </p:nvPicPr>
          <p:blipFill>
            <a:blip r:embed="rId6" cstate="print"/>
            <a:srcRect/>
            <a:stretch>
              <a:fillRect/>
            </a:stretch>
          </p:blipFill>
          <p:spPr bwMode="auto">
            <a:xfrm>
              <a:off x="755576" y="1556792"/>
              <a:ext cx="648072" cy="648072"/>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egnaposto numero diapositiva 1"/>
          <p:cNvSpPr>
            <a:spLocks noGrp="1"/>
          </p:cNvSpPr>
          <p:nvPr>
            <p:ph type="sldNum" sz="quarter" idx="10"/>
          </p:nvPr>
        </p:nvSpPr>
        <p:spPr/>
        <p:txBody>
          <a:bodyPr/>
          <a:lstStyle/>
          <a:p>
            <a:fld id="{1A5F7F74-7656-4878-A174-3A60515A659C}" type="slidenum">
              <a:rPr lang="en-US"/>
              <a:pPr/>
              <a:t>17</a:t>
            </a:fld>
            <a:endParaRPr lang="en-US"/>
          </a:p>
        </p:txBody>
      </p:sp>
      <p:sp>
        <p:nvSpPr>
          <p:cNvPr id="375810" name="AutoShape 2"/>
          <p:cNvSpPr>
            <a:spLocks/>
          </p:cNvSpPr>
          <p:nvPr/>
        </p:nvSpPr>
        <p:spPr bwMode="auto">
          <a:xfrm>
            <a:off x="3589857" y="2643758"/>
            <a:ext cx="1912595" cy="504056"/>
          </a:xfrm>
          <a:prstGeom prst="roundRect">
            <a:avLst/>
          </a:prstGeom>
          <a:solidFill>
            <a:schemeClr val="bg1"/>
          </a:solidFill>
          <a:ln w="28575">
            <a:solidFill>
              <a:srgbClr val="0033A0"/>
            </a:solidFill>
            <a:headEnd/>
            <a:tailEnd/>
          </a:ln>
          <a:effectLst/>
        </p:spPr>
        <p:style>
          <a:lnRef idx="1">
            <a:schemeClr val="accent1"/>
          </a:lnRef>
          <a:fillRef idx="3">
            <a:schemeClr val="accent1"/>
          </a:fillRef>
          <a:effectRef idx="2">
            <a:schemeClr val="accent1"/>
          </a:effectRef>
          <a:fontRef idx="minor">
            <a:schemeClr val="lt1"/>
          </a:fontRef>
        </p:style>
        <p:txBody>
          <a:bodyPr lIns="81624" tIns="40812" rIns="81624" bIns="40812" anchor="ctr" anchorCtr="1"/>
          <a:lstStyle/>
          <a:p>
            <a:pPr algn="ctr" defTabSz="923866">
              <a:lnSpc>
                <a:spcPct val="90000"/>
              </a:lnSpc>
              <a:buClr>
                <a:srgbClr val="CC3300"/>
              </a:buClr>
            </a:pPr>
            <a:r>
              <a:rPr lang="en-US" b="1" dirty="0">
                <a:solidFill>
                  <a:srgbClr val="0033A0"/>
                </a:solidFill>
              </a:rPr>
              <a:t>Duration</a:t>
            </a:r>
          </a:p>
        </p:txBody>
      </p:sp>
      <p:sp>
        <p:nvSpPr>
          <p:cNvPr id="375816" name="Oval 8"/>
          <p:cNvSpPr>
            <a:spLocks noChangeArrowheads="1"/>
          </p:cNvSpPr>
          <p:nvPr/>
        </p:nvSpPr>
        <p:spPr bwMode="auto">
          <a:xfrm>
            <a:off x="4860032" y="3651870"/>
            <a:ext cx="1800200" cy="864096"/>
          </a:xfrm>
          <a:prstGeom prst="ellipse">
            <a:avLst/>
          </a:prstGeom>
          <a:solidFill>
            <a:schemeClr val="accent1">
              <a:lumMod val="75000"/>
            </a:schemeClr>
          </a:solidFill>
          <a:ln w="28575">
            <a:noFill/>
            <a:round/>
            <a:headEnd/>
            <a:tailEnd/>
          </a:ln>
          <a:effectLst/>
        </p:spPr>
        <p:txBody>
          <a:bodyPr lIns="45347" tIns="45347" rIns="81624" bIns="45347" anchor="ctr"/>
          <a:lstStyle/>
          <a:p>
            <a:pPr algn="ctr" defTabSz="816352">
              <a:lnSpc>
                <a:spcPct val="90000"/>
              </a:lnSpc>
              <a:buSzPct val="100000"/>
            </a:pPr>
            <a:r>
              <a:rPr lang="en-US" sz="1400" dirty="0">
                <a:solidFill>
                  <a:schemeClr val="bg1"/>
                </a:solidFill>
              </a:rPr>
              <a:t>Possibility </a:t>
            </a:r>
            <a:endParaRPr lang="en-US" sz="1400" dirty="0" smtClean="0">
              <a:solidFill>
                <a:schemeClr val="bg1"/>
              </a:solidFill>
            </a:endParaRPr>
          </a:p>
          <a:p>
            <a:pPr algn="ctr" defTabSz="816352">
              <a:lnSpc>
                <a:spcPct val="90000"/>
              </a:lnSpc>
              <a:buSzPct val="100000"/>
            </a:pPr>
            <a:r>
              <a:rPr lang="en-US" sz="1400" dirty="0" smtClean="0">
                <a:solidFill>
                  <a:schemeClr val="bg1"/>
                </a:solidFill>
              </a:rPr>
              <a:t>to </a:t>
            </a:r>
            <a:r>
              <a:rPr lang="en-US" sz="1400" dirty="0">
                <a:solidFill>
                  <a:schemeClr val="bg1"/>
                </a:solidFill>
              </a:rPr>
              <a:t>supply with contemporary faults</a:t>
            </a:r>
          </a:p>
        </p:txBody>
      </p:sp>
      <p:sp>
        <p:nvSpPr>
          <p:cNvPr id="375819" name="Line 11"/>
          <p:cNvSpPr>
            <a:spLocks noChangeShapeType="1"/>
          </p:cNvSpPr>
          <p:nvPr/>
        </p:nvSpPr>
        <p:spPr bwMode="auto">
          <a:xfrm>
            <a:off x="4499992" y="2211710"/>
            <a:ext cx="0" cy="324000"/>
          </a:xfrm>
          <a:prstGeom prst="line">
            <a:avLst/>
          </a:prstGeom>
          <a:noFill/>
          <a:ln w="76200">
            <a:solidFill>
              <a:srgbClr val="FF6600"/>
            </a:solidFill>
            <a:round/>
            <a:headEnd/>
            <a:tailEnd type="triangle" w="med" len="med"/>
          </a:ln>
          <a:effectLst/>
        </p:spPr>
        <p:txBody>
          <a:bodyPr lIns="45354" tIns="45354" rIns="81637" bIns="45354"/>
          <a:lstStyle/>
          <a:p>
            <a:endParaRPr lang="en-GB"/>
          </a:p>
        </p:txBody>
      </p:sp>
      <p:sp>
        <p:nvSpPr>
          <p:cNvPr id="375820" name="Line 12"/>
          <p:cNvSpPr>
            <a:spLocks noChangeShapeType="1"/>
          </p:cNvSpPr>
          <p:nvPr/>
        </p:nvSpPr>
        <p:spPr bwMode="auto">
          <a:xfrm flipH="1" flipV="1">
            <a:off x="5148064" y="3291829"/>
            <a:ext cx="144016" cy="288031"/>
          </a:xfrm>
          <a:prstGeom prst="line">
            <a:avLst/>
          </a:prstGeom>
          <a:noFill/>
          <a:ln w="76200">
            <a:solidFill>
              <a:srgbClr val="FF6600"/>
            </a:solidFill>
            <a:round/>
            <a:headEnd/>
            <a:tailEnd type="triangle" w="med" len="med"/>
          </a:ln>
          <a:effectLst/>
        </p:spPr>
        <p:txBody>
          <a:bodyPr lIns="45354" tIns="45354" rIns="81637" bIns="45354"/>
          <a:lstStyle/>
          <a:p>
            <a:endParaRPr lang="en-GB"/>
          </a:p>
        </p:txBody>
      </p:sp>
      <p:sp>
        <p:nvSpPr>
          <p:cNvPr id="375822" name="Line 14"/>
          <p:cNvSpPr>
            <a:spLocks noChangeShapeType="1"/>
          </p:cNvSpPr>
          <p:nvPr/>
        </p:nvSpPr>
        <p:spPr bwMode="auto">
          <a:xfrm rot="16200000" flipV="1">
            <a:off x="5778469" y="2949457"/>
            <a:ext cx="144016" cy="396714"/>
          </a:xfrm>
          <a:prstGeom prst="line">
            <a:avLst/>
          </a:prstGeom>
          <a:noFill/>
          <a:ln w="76200">
            <a:solidFill>
              <a:srgbClr val="FF6600"/>
            </a:solidFill>
            <a:round/>
            <a:headEnd/>
            <a:tailEnd type="triangle" w="med" len="med"/>
          </a:ln>
          <a:effectLst/>
        </p:spPr>
        <p:txBody>
          <a:bodyPr lIns="45354" tIns="45354" rIns="81637" bIns="45354"/>
          <a:lstStyle/>
          <a:p>
            <a:endParaRPr lang="en-GB"/>
          </a:p>
        </p:txBody>
      </p:sp>
      <p:sp>
        <p:nvSpPr>
          <p:cNvPr id="375823" name="Line 15"/>
          <p:cNvSpPr>
            <a:spLocks noChangeShapeType="1"/>
          </p:cNvSpPr>
          <p:nvPr/>
        </p:nvSpPr>
        <p:spPr bwMode="auto">
          <a:xfrm flipH="1">
            <a:off x="5580112" y="2427734"/>
            <a:ext cx="360040" cy="216024"/>
          </a:xfrm>
          <a:prstGeom prst="line">
            <a:avLst/>
          </a:prstGeom>
          <a:noFill/>
          <a:ln w="76200">
            <a:solidFill>
              <a:srgbClr val="FF6600"/>
            </a:solidFill>
            <a:round/>
            <a:headEnd/>
            <a:tailEnd type="triangle" w="med" len="med"/>
          </a:ln>
          <a:effectLst/>
        </p:spPr>
        <p:txBody>
          <a:bodyPr lIns="45354" tIns="45354" rIns="81637" bIns="45354"/>
          <a:lstStyle/>
          <a:p>
            <a:endParaRPr lang="en-GB"/>
          </a:p>
        </p:txBody>
      </p:sp>
      <p:sp>
        <p:nvSpPr>
          <p:cNvPr id="375825" name="Text Box 17"/>
          <p:cNvSpPr txBox="1">
            <a:spLocks noChangeArrowheads="1"/>
          </p:cNvSpPr>
          <p:nvPr/>
        </p:nvSpPr>
        <p:spPr bwMode="auto">
          <a:xfrm>
            <a:off x="1115616" y="699542"/>
            <a:ext cx="7200800" cy="400432"/>
          </a:xfrm>
          <a:prstGeom prst="rect">
            <a:avLst/>
          </a:prstGeom>
          <a:noFill/>
          <a:ln w="12700">
            <a:noFill/>
            <a:miter lim="800000"/>
            <a:headEnd/>
            <a:tailEnd/>
          </a:ln>
          <a:effectLst/>
        </p:spPr>
        <p:txBody>
          <a:bodyPr wrap="square" lIns="72009" tIns="36005" rIns="72009" bIns="36005">
            <a:spAutoFit/>
          </a:bodyPr>
          <a:lstStyle/>
          <a:p>
            <a:pPr defTabSz="1036638">
              <a:lnSpc>
                <a:spcPts val="2800"/>
              </a:lnSpc>
              <a:spcBef>
                <a:spcPct val="40000"/>
              </a:spcBef>
              <a:buClr>
                <a:schemeClr val="accent1"/>
              </a:buClr>
              <a:buSzPct val="100000"/>
            </a:pPr>
            <a:r>
              <a:rPr lang="en-US" sz="2000" kern="0" dirty="0" smtClean="0">
                <a:solidFill>
                  <a:srgbClr val="DC4405"/>
                </a:solidFill>
                <a:latin typeface="Arial" pitchFamily="34" charset="0"/>
                <a:ea typeface="+mj-ea"/>
                <a:cs typeface="Arial" pitchFamily="34" charset="0"/>
              </a:rPr>
              <a:t>The intervention levers to reduce the Duration of Interruptions</a:t>
            </a:r>
          </a:p>
        </p:txBody>
      </p:sp>
      <p:sp>
        <p:nvSpPr>
          <p:cNvPr id="375826" name="Rectangle 18"/>
          <p:cNvSpPr>
            <a:spLocks noChangeArrowheads="1"/>
          </p:cNvSpPr>
          <p:nvPr/>
        </p:nvSpPr>
        <p:spPr bwMode="auto">
          <a:xfrm>
            <a:off x="1115616" y="0"/>
            <a:ext cx="7772808" cy="734473"/>
          </a:xfrm>
          <a:prstGeom prst="rect">
            <a:avLst/>
          </a:prstGeom>
          <a:noFill/>
          <a:ln w="12700">
            <a:noFill/>
            <a:miter lim="800000"/>
            <a:headEnd/>
            <a:tailEnd/>
          </a:ln>
          <a:effectLst/>
        </p:spPr>
        <p:txBody>
          <a:bodyPr lIns="45354" tIns="45354" rIns="81637" bIns="45354" anchor="b"/>
          <a:lstStyle/>
          <a:p>
            <a:pPr defTabSz="816352" eaLnBrk="0" hangingPunct="0"/>
            <a:r>
              <a:rPr lang="it-IT" sz="2400" dirty="0" smtClean="0">
                <a:solidFill>
                  <a:srgbClr val="0033A0"/>
                </a:solidFill>
                <a:latin typeface="Arial"/>
                <a:cs typeface="Arial"/>
              </a:rPr>
              <a:t>Enel</a:t>
            </a:r>
            <a:r>
              <a:rPr lang="en-US" sz="2400" dirty="0" smtClean="0">
                <a:solidFill>
                  <a:srgbClr val="0033A0"/>
                </a:solidFill>
                <a:latin typeface="Arial"/>
                <a:cs typeface="Arial"/>
              </a:rPr>
              <a:t> Distribuzione’s actions for the Regulation</a:t>
            </a:r>
            <a:endParaRPr lang="it-IT" sz="2400" dirty="0" smtClean="0">
              <a:solidFill>
                <a:srgbClr val="0033A0"/>
              </a:solidFill>
              <a:latin typeface="Arial"/>
              <a:cs typeface="Arial"/>
            </a:endParaRPr>
          </a:p>
        </p:txBody>
      </p:sp>
      <p:sp>
        <p:nvSpPr>
          <p:cNvPr id="20" name="Oval 8"/>
          <p:cNvSpPr>
            <a:spLocks noChangeArrowheads="1"/>
          </p:cNvSpPr>
          <p:nvPr/>
        </p:nvSpPr>
        <p:spPr bwMode="auto">
          <a:xfrm>
            <a:off x="6228184" y="2859782"/>
            <a:ext cx="1800200" cy="864096"/>
          </a:xfrm>
          <a:prstGeom prst="ellipse">
            <a:avLst/>
          </a:prstGeom>
          <a:solidFill>
            <a:schemeClr val="accent1">
              <a:lumMod val="75000"/>
            </a:schemeClr>
          </a:solidFill>
          <a:ln w="28575">
            <a:noFill/>
            <a:round/>
            <a:headEnd/>
            <a:tailEnd/>
          </a:ln>
          <a:effectLst/>
        </p:spPr>
        <p:txBody>
          <a:bodyPr lIns="45347" tIns="45347" rIns="81624" bIns="45347" anchor="ctr"/>
          <a:lstStyle/>
          <a:p>
            <a:pPr algn="ctr" defTabSz="816352">
              <a:lnSpc>
                <a:spcPct val="90000"/>
              </a:lnSpc>
              <a:buSzPct val="100000"/>
            </a:pPr>
            <a:r>
              <a:rPr lang="en-US" sz="1400" dirty="0" smtClean="0">
                <a:solidFill>
                  <a:schemeClr val="bg1"/>
                </a:solidFill>
              </a:rPr>
              <a:t>Reverse Supply</a:t>
            </a:r>
            <a:endParaRPr lang="en-US" sz="1400" dirty="0">
              <a:solidFill>
                <a:schemeClr val="bg1"/>
              </a:solidFill>
            </a:endParaRPr>
          </a:p>
        </p:txBody>
      </p:sp>
      <p:sp>
        <p:nvSpPr>
          <p:cNvPr id="21" name="Oval 8"/>
          <p:cNvSpPr>
            <a:spLocks noChangeArrowheads="1"/>
          </p:cNvSpPr>
          <p:nvPr/>
        </p:nvSpPr>
        <p:spPr bwMode="auto">
          <a:xfrm>
            <a:off x="2699792" y="3651870"/>
            <a:ext cx="1800200" cy="864096"/>
          </a:xfrm>
          <a:prstGeom prst="ellipse">
            <a:avLst/>
          </a:prstGeom>
          <a:solidFill>
            <a:schemeClr val="accent1">
              <a:lumMod val="75000"/>
            </a:schemeClr>
          </a:solidFill>
          <a:ln w="28575">
            <a:noFill/>
            <a:round/>
            <a:headEnd/>
            <a:tailEnd/>
          </a:ln>
          <a:effectLst/>
        </p:spPr>
        <p:txBody>
          <a:bodyPr lIns="45347" tIns="45347" rIns="81624" bIns="45347" anchor="ctr"/>
          <a:lstStyle/>
          <a:p>
            <a:pPr algn="ctr" defTabSz="816352">
              <a:lnSpc>
                <a:spcPct val="90000"/>
              </a:lnSpc>
              <a:buSzPct val="100000"/>
            </a:pPr>
            <a:r>
              <a:rPr lang="en-US" sz="1400" dirty="0" smtClean="0">
                <a:solidFill>
                  <a:schemeClr val="bg1"/>
                </a:solidFill>
              </a:rPr>
              <a:t>Customers per Line</a:t>
            </a:r>
            <a:endParaRPr lang="en-US" sz="1400" dirty="0">
              <a:solidFill>
                <a:schemeClr val="bg1"/>
              </a:solidFill>
            </a:endParaRPr>
          </a:p>
        </p:txBody>
      </p:sp>
      <p:sp>
        <p:nvSpPr>
          <p:cNvPr id="22" name="Oval 8"/>
          <p:cNvSpPr>
            <a:spLocks noChangeArrowheads="1"/>
          </p:cNvSpPr>
          <p:nvPr/>
        </p:nvSpPr>
        <p:spPr bwMode="auto">
          <a:xfrm>
            <a:off x="1187624" y="2859782"/>
            <a:ext cx="1800200" cy="864096"/>
          </a:xfrm>
          <a:prstGeom prst="ellipse">
            <a:avLst/>
          </a:prstGeom>
          <a:solidFill>
            <a:schemeClr val="accent1">
              <a:lumMod val="75000"/>
            </a:schemeClr>
          </a:solidFill>
          <a:ln w="28575">
            <a:noFill/>
            <a:round/>
            <a:headEnd/>
            <a:tailEnd/>
          </a:ln>
          <a:effectLst/>
        </p:spPr>
        <p:txBody>
          <a:bodyPr lIns="45347" tIns="45347" rIns="81624" bIns="45347" anchor="ctr"/>
          <a:lstStyle/>
          <a:p>
            <a:pPr algn="ctr" defTabSz="816352">
              <a:lnSpc>
                <a:spcPct val="90000"/>
              </a:lnSpc>
              <a:buSzPct val="100000"/>
            </a:pPr>
            <a:r>
              <a:rPr lang="en-US" sz="1400" dirty="0" smtClean="0">
                <a:solidFill>
                  <a:schemeClr val="bg1"/>
                </a:solidFill>
              </a:rPr>
              <a:t>Lines Length </a:t>
            </a:r>
            <a:endParaRPr lang="en-US" sz="1400" dirty="0">
              <a:solidFill>
                <a:schemeClr val="bg1"/>
              </a:solidFill>
            </a:endParaRPr>
          </a:p>
        </p:txBody>
      </p:sp>
      <p:sp>
        <p:nvSpPr>
          <p:cNvPr id="23" name="Oval 8"/>
          <p:cNvSpPr>
            <a:spLocks noChangeArrowheads="1"/>
          </p:cNvSpPr>
          <p:nvPr/>
        </p:nvSpPr>
        <p:spPr bwMode="auto">
          <a:xfrm>
            <a:off x="1403648" y="1707654"/>
            <a:ext cx="1800200" cy="864096"/>
          </a:xfrm>
          <a:prstGeom prst="ellipse">
            <a:avLst/>
          </a:prstGeom>
          <a:solidFill>
            <a:schemeClr val="accent1">
              <a:lumMod val="75000"/>
            </a:schemeClr>
          </a:solidFill>
          <a:ln w="28575">
            <a:noFill/>
            <a:round/>
            <a:headEnd/>
            <a:tailEnd/>
          </a:ln>
          <a:effectLst/>
        </p:spPr>
        <p:txBody>
          <a:bodyPr lIns="45347" tIns="45347" rIns="81624" bIns="45347" anchor="ctr"/>
          <a:lstStyle/>
          <a:p>
            <a:pPr algn="ctr" defTabSz="816352">
              <a:lnSpc>
                <a:spcPct val="90000"/>
              </a:lnSpc>
              <a:buSzPct val="100000"/>
            </a:pPr>
            <a:r>
              <a:rPr lang="en-US" sz="1400" dirty="0" smtClean="0">
                <a:solidFill>
                  <a:schemeClr val="bg1"/>
                </a:solidFill>
              </a:rPr>
              <a:t>Fault Rate</a:t>
            </a:r>
            <a:endParaRPr lang="en-US" sz="1400" dirty="0">
              <a:solidFill>
                <a:schemeClr val="bg1"/>
              </a:solidFill>
            </a:endParaRPr>
          </a:p>
        </p:txBody>
      </p:sp>
      <p:sp>
        <p:nvSpPr>
          <p:cNvPr id="24" name="Oval 8"/>
          <p:cNvSpPr>
            <a:spLocks noChangeArrowheads="1"/>
          </p:cNvSpPr>
          <p:nvPr/>
        </p:nvSpPr>
        <p:spPr bwMode="auto">
          <a:xfrm>
            <a:off x="5868144" y="1707654"/>
            <a:ext cx="1800200" cy="864096"/>
          </a:xfrm>
          <a:prstGeom prst="ellipse">
            <a:avLst/>
          </a:prstGeom>
          <a:solidFill>
            <a:schemeClr val="accent1">
              <a:lumMod val="75000"/>
            </a:schemeClr>
          </a:solidFill>
          <a:ln w="28575">
            <a:noFill/>
            <a:round/>
            <a:headEnd/>
            <a:tailEnd/>
          </a:ln>
          <a:effectLst/>
        </p:spPr>
        <p:txBody>
          <a:bodyPr lIns="45347" tIns="45347" rIns="81624" bIns="45347" anchor="ctr"/>
          <a:lstStyle/>
          <a:p>
            <a:pPr algn="ctr" defTabSz="816352">
              <a:lnSpc>
                <a:spcPct val="90000"/>
              </a:lnSpc>
              <a:buSzPct val="100000"/>
            </a:pPr>
            <a:r>
              <a:rPr lang="en-US" sz="1400" dirty="0" smtClean="0">
                <a:solidFill>
                  <a:schemeClr val="bg1"/>
                </a:solidFill>
              </a:rPr>
              <a:t>Total Recover Time</a:t>
            </a:r>
          </a:p>
        </p:txBody>
      </p:sp>
      <p:sp>
        <p:nvSpPr>
          <p:cNvPr id="25" name="Oval 8"/>
          <p:cNvSpPr>
            <a:spLocks noChangeArrowheads="1"/>
          </p:cNvSpPr>
          <p:nvPr/>
        </p:nvSpPr>
        <p:spPr bwMode="auto">
          <a:xfrm>
            <a:off x="3635896" y="1275606"/>
            <a:ext cx="1800200" cy="864096"/>
          </a:xfrm>
          <a:prstGeom prst="ellipse">
            <a:avLst/>
          </a:prstGeom>
          <a:solidFill>
            <a:schemeClr val="accent1">
              <a:lumMod val="75000"/>
            </a:schemeClr>
          </a:solidFill>
          <a:ln w="28575">
            <a:noFill/>
            <a:round/>
            <a:headEnd/>
            <a:tailEnd/>
          </a:ln>
          <a:effectLst/>
        </p:spPr>
        <p:txBody>
          <a:bodyPr lIns="45347" tIns="45347" rIns="81624" bIns="45347" anchor="ctr"/>
          <a:lstStyle/>
          <a:p>
            <a:pPr algn="ctr" defTabSz="816352">
              <a:lnSpc>
                <a:spcPct val="90000"/>
              </a:lnSpc>
              <a:buSzPct val="100000"/>
            </a:pPr>
            <a:r>
              <a:rPr lang="en-US" sz="1400" dirty="0" err="1" smtClean="0">
                <a:solidFill>
                  <a:schemeClr val="bg1"/>
                </a:solidFill>
              </a:rPr>
              <a:t>Manoeuvre</a:t>
            </a:r>
            <a:r>
              <a:rPr lang="en-US" sz="1400" dirty="0" smtClean="0">
                <a:solidFill>
                  <a:schemeClr val="bg1"/>
                </a:solidFill>
              </a:rPr>
              <a:t> Times</a:t>
            </a:r>
            <a:endParaRPr lang="en-US" sz="1400" dirty="0">
              <a:solidFill>
                <a:schemeClr val="bg1"/>
              </a:solidFill>
            </a:endParaRPr>
          </a:p>
        </p:txBody>
      </p:sp>
      <p:sp>
        <p:nvSpPr>
          <p:cNvPr id="29" name="Line 12"/>
          <p:cNvSpPr>
            <a:spLocks noChangeShapeType="1"/>
          </p:cNvSpPr>
          <p:nvPr/>
        </p:nvSpPr>
        <p:spPr bwMode="auto">
          <a:xfrm flipV="1">
            <a:off x="3095167" y="3003798"/>
            <a:ext cx="324705" cy="216022"/>
          </a:xfrm>
          <a:prstGeom prst="line">
            <a:avLst/>
          </a:prstGeom>
          <a:noFill/>
          <a:ln w="76200">
            <a:solidFill>
              <a:srgbClr val="FF6600"/>
            </a:solidFill>
            <a:round/>
            <a:headEnd/>
            <a:tailEnd type="triangle" w="med" len="med"/>
          </a:ln>
          <a:effectLst/>
        </p:spPr>
        <p:txBody>
          <a:bodyPr lIns="45354" tIns="45354" rIns="81637" bIns="45354"/>
          <a:lstStyle/>
          <a:p>
            <a:endParaRPr lang="en-GB"/>
          </a:p>
        </p:txBody>
      </p:sp>
      <p:sp>
        <p:nvSpPr>
          <p:cNvPr id="30" name="Line 14"/>
          <p:cNvSpPr>
            <a:spLocks noChangeShapeType="1"/>
          </p:cNvSpPr>
          <p:nvPr/>
        </p:nvSpPr>
        <p:spPr bwMode="auto">
          <a:xfrm rot="16200000">
            <a:off x="3653563" y="3274163"/>
            <a:ext cx="216025" cy="251358"/>
          </a:xfrm>
          <a:prstGeom prst="line">
            <a:avLst/>
          </a:prstGeom>
          <a:noFill/>
          <a:ln w="76200">
            <a:solidFill>
              <a:srgbClr val="FF6600"/>
            </a:solidFill>
            <a:round/>
            <a:headEnd/>
            <a:tailEnd type="triangle" w="med" len="med"/>
          </a:ln>
          <a:effectLst/>
        </p:spPr>
        <p:txBody>
          <a:bodyPr lIns="45354" tIns="45354" rIns="81637" bIns="45354"/>
          <a:lstStyle/>
          <a:p>
            <a:endParaRPr lang="en-GB"/>
          </a:p>
        </p:txBody>
      </p:sp>
      <p:sp>
        <p:nvSpPr>
          <p:cNvPr id="31" name="Line 15"/>
          <p:cNvSpPr>
            <a:spLocks noChangeShapeType="1"/>
          </p:cNvSpPr>
          <p:nvPr/>
        </p:nvSpPr>
        <p:spPr bwMode="auto">
          <a:xfrm>
            <a:off x="3131840" y="2427734"/>
            <a:ext cx="324705" cy="144016"/>
          </a:xfrm>
          <a:prstGeom prst="line">
            <a:avLst/>
          </a:prstGeom>
          <a:noFill/>
          <a:ln w="76200">
            <a:solidFill>
              <a:srgbClr val="FF6600"/>
            </a:solidFill>
            <a:round/>
            <a:headEnd/>
            <a:tailEnd type="triangle" w="med" len="med"/>
          </a:ln>
          <a:effectLst/>
        </p:spPr>
        <p:txBody>
          <a:bodyPr lIns="45354" tIns="45354" rIns="81637" bIns="45354"/>
          <a:lstStyle/>
          <a:p>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egnaposto numero diapositiva 1"/>
          <p:cNvSpPr>
            <a:spLocks noGrp="1"/>
          </p:cNvSpPr>
          <p:nvPr>
            <p:ph type="sldNum" sz="quarter" idx="10"/>
          </p:nvPr>
        </p:nvSpPr>
        <p:spPr/>
        <p:txBody>
          <a:bodyPr/>
          <a:lstStyle/>
          <a:p>
            <a:fld id="{1A5F7F74-7656-4878-A174-3A60515A659C}" type="slidenum">
              <a:rPr lang="en-US"/>
              <a:pPr/>
              <a:t>18</a:t>
            </a:fld>
            <a:endParaRPr lang="en-US"/>
          </a:p>
        </p:txBody>
      </p:sp>
      <p:sp>
        <p:nvSpPr>
          <p:cNvPr id="375810" name="AutoShape 2"/>
          <p:cNvSpPr>
            <a:spLocks/>
          </p:cNvSpPr>
          <p:nvPr/>
        </p:nvSpPr>
        <p:spPr bwMode="auto">
          <a:xfrm>
            <a:off x="3589857" y="2643758"/>
            <a:ext cx="1912595" cy="504056"/>
          </a:xfrm>
          <a:prstGeom prst="roundRect">
            <a:avLst/>
          </a:prstGeom>
          <a:solidFill>
            <a:schemeClr val="bg1"/>
          </a:solidFill>
          <a:ln w="28575">
            <a:solidFill>
              <a:srgbClr val="0033A0"/>
            </a:solidFill>
            <a:headEnd/>
            <a:tailEnd/>
          </a:ln>
          <a:effectLst/>
        </p:spPr>
        <p:style>
          <a:lnRef idx="1">
            <a:schemeClr val="accent1"/>
          </a:lnRef>
          <a:fillRef idx="3">
            <a:schemeClr val="accent1"/>
          </a:fillRef>
          <a:effectRef idx="2">
            <a:schemeClr val="accent1"/>
          </a:effectRef>
          <a:fontRef idx="minor">
            <a:schemeClr val="lt1"/>
          </a:fontRef>
        </p:style>
        <p:txBody>
          <a:bodyPr lIns="81624" tIns="40812" rIns="81624" bIns="40812" anchor="ctr" anchorCtr="1"/>
          <a:lstStyle/>
          <a:p>
            <a:pPr algn="ctr" defTabSz="923866">
              <a:lnSpc>
                <a:spcPct val="90000"/>
              </a:lnSpc>
              <a:buClr>
                <a:srgbClr val="CC3300"/>
              </a:buClr>
            </a:pPr>
            <a:r>
              <a:rPr lang="en-US" b="1" dirty="0" smtClean="0">
                <a:solidFill>
                  <a:srgbClr val="0033A0"/>
                </a:solidFill>
              </a:rPr>
              <a:t>Number</a:t>
            </a:r>
            <a:endParaRPr lang="en-US" b="1" dirty="0">
              <a:solidFill>
                <a:srgbClr val="0033A0"/>
              </a:solidFill>
            </a:endParaRPr>
          </a:p>
        </p:txBody>
      </p:sp>
      <p:sp>
        <p:nvSpPr>
          <p:cNvPr id="375816" name="Oval 8"/>
          <p:cNvSpPr>
            <a:spLocks noChangeArrowheads="1"/>
          </p:cNvSpPr>
          <p:nvPr/>
        </p:nvSpPr>
        <p:spPr bwMode="auto">
          <a:xfrm>
            <a:off x="4860032" y="3651870"/>
            <a:ext cx="1800200" cy="864096"/>
          </a:xfrm>
          <a:prstGeom prst="ellipse">
            <a:avLst/>
          </a:prstGeom>
          <a:solidFill>
            <a:schemeClr val="accent6">
              <a:lumMod val="20000"/>
              <a:lumOff val="80000"/>
            </a:schemeClr>
          </a:solidFill>
          <a:ln w="28575">
            <a:noFill/>
            <a:round/>
            <a:headEnd/>
            <a:tailEnd/>
          </a:ln>
          <a:effectLst/>
        </p:spPr>
        <p:txBody>
          <a:bodyPr lIns="45347" tIns="45347" rIns="81624" bIns="45347" anchor="ctr"/>
          <a:lstStyle/>
          <a:p>
            <a:pPr algn="ctr" defTabSz="816352">
              <a:lnSpc>
                <a:spcPct val="90000"/>
              </a:lnSpc>
              <a:buSzPct val="100000"/>
            </a:pPr>
            <a:r>
              <a:rPr lang="en-US" sz="1400" dirty="0">
                <a:solidFill>
                  <a:schemeClr val="bg1"/>
                </a:solidFill>
              </a:rPr>
              <a:t>Possibility </a:t>
            </a:r>
            <a:endParaRPr lang="en-US" sz="1400" dirty="0" smtClean="0">
              <a:solidFill>
                <a:schemeClr val="bg1"/>
              </a:solidFill>
            </a:endParaRPr>
          </a:p>
          <a:p>
            <a:pPr algn="ctr" defTabSz="816352">
              <a:lnSpc>
                <a:spcPct val="90000"/>
              </a:lnSpc>
              <a:buSzPct val="100000"/>
            </a:pPr>
            <a:r>
              <a:rPr lang="en-US" sz="1400" dirty="0" smtClean="0">
                <a:solidFill>
                  <a:schemeClr val="bg1"/>
                </a:solidFill>
              </a:rPr>
              <a:t>to </a:t>
            </a:r>
            <a:r>
              <a:rPr lang="en-US" sz="1400" dirty="0">
                <a:solidFill>
                  <a:schemeClr val="bg1"/>
                </a:solidFill>
              </a:rPr>
              <a:t>supply with contemporary faults</a:t>
            </a:r>
          </a:p>
        </p:txBody>
      </p:sp>
      <p:sp>
        <p:nvSpPr>
          <p:cNvPr id="375819" name="Line 11"/>
          <p:cNvSpPr>
            <a:spLocks noChangeShapeType="1"/>
          </p:cNvSpPr>
          <p:nvPr/>
        </p:nvSpPr>
        <p:spPr bwMode="auto">
          <a:xfrm>
            <a:off x="4499992" y="2211710"/>
            <a:ext cx="0" cy="324000"/>
          </a:xfrm>
          <a:prstGeom prst="line">
            <a:avLst/>
          </a:prstGeom>
          <a:noFill/>
          <a:ln w="76200">
            <a:solidFill>
              <a:schemeClr val="accent2">
                <a:lumMod val="20000"/>
                <a:lumOff val="80000"/>
              </a:schemeClr>
            </a:solidFill>
            <a:round/>
            <a:headEnd/>
            <a:tailEnd type="triangle" w="med" len="med"/>
          </a:ln>
          <a:effectLst/>
        </p:spPr>
        <p:txBody>
          <a:bodyPr lIns="45354" tIns="45354" rIns="81637" bIns="45354"/>
          <a:lstStyle/>
          <a:p>
            <a:endParaRPr lang="en-GB"/>
          </a:p>
        </p:txBody>
      </p:sp>
      <p:sp>
        <p:nvSpPr>
          <p:cNvPr id="375820" name="Line 12"/>
          <p:cNvSpPr>
            <a:spLocks noChangeShapeType="1"/>
          </p:cNvSpPr>
          <p:nvPr/>
        </p:nvSpPr>
        <p:spPr bwMode="auto">
          <a:xfrm flipH="1" flipV="1">
            <a:off x="5148064" y="3291829"/>
            <a:ext cx="144016" cy="288031"/>
          </a:xfrm>
          <a:prstGeom prst="line">
            <a:avLst/>
          </a:prstGeom>
          <a:noFill/>
          <a:ln w="76200">
            <a:solidFill>
              <a:schemeClr val="accent2">
                <a:lumMod val="20000"/>
                <a:lumOff val="80000"/>
              </a:schemeClr>
            </a:solidFill>
            <a:round/>
            <a:headEnd/>
            <a:tailEnd type="triangle" w="med" len="med"/>
          </a:ln>
          <a:effectLst/>
        </p:spPr>
        <p:txBody>
          <a:bodyPr lIns="45354" tIns="45354" rIns="81637" bIns="45354"/>
          <a:lstStyle/>
          <a:p>
            <a:endParaRPr lang="en-GB"/>
          </a:p>
        </p:txBody>
      </p:sp>
      <p:sp>
        <p:nvSpPr>
          <p:cNvPr id="375822" name="Line 14"/>
          <p:cNvSpPr>
            <a:spLocks noChangeShapeType="1"/>
          </p:cNvSpPr>
          <p:nvPr/>
        </p:nvSpPr>
        <p:spPr bwMode="auto">
          <a:xfrm rot="16200000" flipV="1">
            <a:off x="5778469" y="2949457"/>
            <a:ext cx="144016" cy="396714"/>
          </a:xfrm>
          <a:prstGeom prst="line">
            <a:avLst/>
          </a:prstGeom>
          <a:noFill/>
          <a:ln w="76200">
            <a:solidFill>
              <a:schemeClr val="accent2">
                <a:lumMod val="20000"/>
                <a:lumOff val="80000"/>
              </a:schemeClr>
            </a:solidFill>
            <a:round/>
            <a:headEnd/>
            <a:tailEnd type="triangle" w="med" len="med"/>
          </a:ln>
          <a:effectLst/>
        </p:spPr>
        <p:txBody>
          <a:bodyPr lIns="45354" tIns="45354" rIns="81637" bIns="45354"/>
          <a:lstStyle/>
          <a:p>
            <a:endParaRPr lang="en-GB"/>
          </a:p>
        </p:txBody>
      </p:sp>
      <p:sp>
        <p:nvSpPr>
          <p:cNvPr id="375823" name="Line 15"/>
          <p:cNvSpPr>
            <a:spLocks noChangeShapeType="1"/>
          </p:cNvSpPr>
          <p:nvPr/>
        </p:nvSpPr>
        <p:spPr bwMode="auto">
          <a:xfrm flipH="1">
            <a:off x="5580112" y="2427734"/>
            <a:ext cx="360040" cy="216024"/>
          </a:xfrm>
          <a:prstGeom prst="line">
            <a:avLst/>
          </a:prstGeom>
          <a:noFill/>
          <a:ln w="76200">
            <a:solidFill>
              <a:schemeClr val="accent2">
                <a:lumMod val="20000"/>
                <a:lumOff val="80000"/>
              </a:schemeClr>
            </a:solidFill>
            <a:round/>
            <a:headEnd/>
            <a:tailEnd type="triangle" w="med" len="med"/>
          </a:ln>
          <a:effectLst/>
        </p:spPr>
        <p:txBody>
          <a:bodyPr lIns="45354" tIns="45354" rIns="81637" bIns="45354"/>
          <a:lstStyle/>
          <a:p>
            <a:endParaRPr lang="en-GB"/>
          </a:p>
        </p:txBody>
      </p:sp>
      <p:sp>
        <p:nvSpPr>
          <p:cNvPr id="375825" name="Text Box 17"/>
          <p:cNvSpPr txBox="1">
            <a:spLocks noChangeArrowheads="1"/>
          </p:cNvSpPr>
          <p:nvPr/>
        </p:nvSpPr>
        <p:spPr bwMode="auto">
          <a:xfrm>
            <a:off x="1115616" y="699542"/>
            <a:ext cx="7200800" cy="400432"/>
          </a:xfrm>
          <a:prstGeom prst="rect">
            <a:avLst/>
          </a:prstGeom>
          <a:noFill/>
          <a:ln w="12700">
            <a:noFill/>
            <a:miter lim="800000"/>
            <a:headEnd/>
            <a:tailEnd/>
          </a:ln>
          <a:effectLst/>
        </p:spPr>
        <p:txBody>
          <a:bodyPr wrap="square" lIns="72009" tIns="36005" rIns="72009" bIns="36005">
            <a:spAutoFit/>
          </a:bodyPr>
          <a:lstStyle/>
          <a:p>
            <a:pPr defTabSz="1036638">
              <a:lnSpc>
                <a:spcPts val="2800"/>
              </a:lnSpc>
              <a:spcBef>
                <a:spcPct val="40000"/>
              </a:spcBef>
              <a:buClr>
                <a:schemeClr val="accent1"/>
              </a:buClr>
              <a:buSzPct val="100000"/>
            </a:pPr>
            <a:r>
              <a:rPr lang="en-US" sz="2000" kern="0" dirty="0" smtClean="0">
                <a:solidFill>
                  <a:srgbClr val="DC4405"/>
                </a:solidFill>
                <a:latin typeface="Arial" pitchFamily="34" charset="0"/>
                <a:ea typeface="+mj-ea"/>
                <a:cs typeface="Arial" pitchFamily="34" charset="0"/>
              </a:rPr>
              <a:t>The intervention levers to reduce the Number of Interruptions</a:t>
            </a:r>
          </a:p>
        </p:txBody>
      </p:sp>
      <p:sp>
        <p:nvSpPr>
          <p:cNvPr id="375826" name="Rectangle 18"/>
          <p:cNvSpPr>
            <a:spLocks noChangeArrowheads="1"/>
          </p:cNvSpPr>
          <p:nvPr/>
        </p:nvSpPr>
        <p:spPr bwMode="auto">
          <a:xfrm>
            <a:off x="1115616" y="0"/>
            <a:ext cx="7772808" cy="734473"/>
          </a:xfrm>
          <a:prstGeom prst="rect">
            <a:avLst/>
          </a:prstGeom>
          <a:noFill/>
          <a:ln w="12700">
            <a:noFill/>
            <a:miter lim="800000"/>
            <a:headEnd/>
            <a:tailEnd/>
          </a:ln>
          <a:effectLst/>
        </p:spPr>
        <p:txBody>
          <a:bodyPr lIns="45354" tIns="45354" rIns="81637" bIns="45354" anchor="b"/>
          <a:lstStyle/>
          <a:p>
            <a:pPr defTabSz="816352" eaLnBrk="0" hangingPunct="0"/>
            <a:r>
              <a:rPr lang="it-IT" sz="2400" dirty="0" smtClean="0">
                <a:solidFill>
                  <a:srgbClr val="0033A0"/>
                </a:solidFill>
                <a:latin typeface="Arial"/>
                <a:cs typeface="Arial"/>
              </a:rPr>
              <a:t>Enel</a:t>
            </a:r>
            <a:r>
              <a:rPr lang="en-US" sz="2400" dirty="0" smtClean="0">
                <a:solidFill>
                  <a:srgbClr val="0033A0"/>
                </a:solidFill>
                <a:latin typeface="Arial"/>
                <a:cs typeface="Arial"/>
              </a:rPr>
              <a:t> Distribuzione’s actions for the Regulation</a:t>
            </a:r>
            <a:endParaRPr lang="it-IT" sz="2400" dirty="0" smtClean="0">
              <a:solidFill>
                <a:srgbClr val="0033A0"/>
              </a:solidFill>
              <a:latin typeface="Arial"/>
              <a:cs typeface="Arial"/>
            </a:endParaRPr>
          </a:p>
        </p:txBody>
      </p:sp>
      <p:sp>
        <p:nvSpPr>
          <p:cNvPr id="20" name="Oval 8"/>
          <p:cNvSpPr>
            <a:spLocks noChangeArrowheads="1"/>
          </p:cNvSpPr>
          <p:nvPr/>
        </p:nvSpPr>
        <p:spPr bwMode="auto">
          <a:xfrm>
            <a:off x="6228184" y="2859782"/>
            <a:ext cx="1800200" cy="864096"/>
          </a:xfrm>
          <a:prstGeom prst="ellipse">
            <a:avLst/>
          </a:prstGeom>
          <a:solidFill>
            <a:schemeClr val="accent6">
              <a:lumMod val="20000"/>
              <a:lumOff val="80000"/>
            </a:schemeClr>
          </a:solidFill>
          <a:ln w="28575">
            <a:noFill/>
            <a:round/>
            <a:headEnd/>
            <a:tailEnd/>
          </a:ln>
          <a:effectLst/>
        </p:spPr>
        <p:txBody>
          <a:bodyPr lIns="45347" tIns="45347" rIns="81624" bIns="45347" anchor="ctr"/>
          <a:lstStyle/>
          <a:p>
            <a:pPr algn="ctr" defTabSz="816352">
              <a:lnSpc>
                <a:spcPct val="90000"/>
              </a:lnSpc>
              <a:buSzPct val="100000"/>
            </a:pPr>
            <a:r>
              <a:rPr lang="en-US" sz="1400" dirty="0" smtClean="0">
                <a:solidFill>
                  <a:schemeClr val="bg1"/>
                </a:solidFill>
              </a:rPr>
              <a:t>Reverse Supply</a:t>
            </a:r>
            <a:endParaRPr lang="en-US" sz="1400" dirty="0">
              <a:solidFill>
                <a:schemeClr val="bg1"/>
              </a:solidFill>
            </a:endParaRPr>
          </a:p>
        </p:txBody>
      </p:sp>
      <p:sp>
        <p:nvSpPr>
          <p:cNvPr id="21" name="Oval 8"/>
          <p:cNvSpPr>
            <a:spLocks noChangeArrowheads="1"/>
          </p:cNvSpPr>
          <p:nvPr/>
        </p:nvSpPr>
        <p:spPr bwMode="auto">
          <a:xfrm>
            <a:off x="2699792" y="3651870"/>
            <a:ext cx="1800200" cy="864096"/>
          </a:xfrm>
          <a:prstGeom prst="ellipse">
            <a:avLst/>
          </a:prstGeom>
          <a:solidFill>
            <a:schemeClr val="accent1">
              <a:lumMod val="75000"/>
            </a:schemeClr>
          </a:solidFill>
          <a:ln w="28575">
            <a:noFill/>
            <a:round/>
            <a:headEnd/>
            <a:tailEnd/>
          </a:ln>
          <a:effectLst/>
        </p:spPr>
        <p:txBody>
          <a:bodyPr lIns="45347" tIns="45347" rIns="81624" bIns="45347" anchor="ctr"/>
          <a:lstStyle/>
          <a:p>
            <a:pPr algn="ctr" defTabSz="816352">
              <a:lnSpc>
                <a:spcPct val="90000"/>
              </a:lnSpc>
              <a:buSzPct val="100000"/>
            </a:pPr>
            <a:r>
              <a:rPr lang="en-US" sz="1400" dirty="0" smtClean="0">
                <a:solidFill>
                  <a:schemeClr val="bg1"/>
                </a:solidFill>
              </a:rPr>
              <a:t>Customers per Line</a:t>
            </a:r>
            <a:endParaRPr lang="en-US" sz="1400" dirty="0">
              <a:solidFill>
                <a:schemeClr val="bg1"/>
              </a:solidFill>
            </a:endParaRPr>
          </a:p>
        </p:txBody>
      </p:sp>
      <p:sp>
        <p:nvSpPr>
          <p:cNvPr id="22" name="Oval 8"/>
          <p:cNvSpPr>
            <a:spLocks noChangeArrowheads="1"/>
          </p:cNvSpPr>
          <p:nvPr/>
        </p:nvSpPr>
        <p:spPr bwMode="auto">
          <a:xfrm>
            <a:off x="1187624" y="2859782"/>
            <a:ext cx="1800200" cy="864096"/>
          </a:xfrm>
          <a:prstGeom prst="ellipse">
            <a:avLst/>
          </a:prstGeom>
          <a:solidFill>
            <a:schemeClr val="accent1">
              <a:lumMod val="75000"/>
            </a:schemeClr>
          </a:solidFill>
          <a:ln w="28575">
            <a:noFill/>
            <a:round/>
            <a:headEnd/>
            <a:tailEnd/>
          </a:ln>
          <a:effectLst/>
        </p:spPr>
        <p:txBody>
          <a:bodyPr lIns="45347" tIns="45347" rIns="81624" bIns="45347" anchor="ctr"/>
          <a:lstStyle/>
          <a:p>
            <a:pPr algn="ctr" defTabSz="816352">
              <a:lnSpc>
                <a:spcPct val="90000"/>
              </a:lnSpc>
              <a:buSzPct val="100000"/>
            </a:pPr>
            <a:r>
              <a:rPr lang="en-US" sz="1400" dirty="0" smtClean="0">
                <a:solidFill>
                  <a:schemeClr val="bg1"/>
                </a:solidFill>
              </a:rPr>
              <a:t>Lines Length </a:t>
            </a:r>
            <a:endParaRPr lang="en-US" sz="1400" dirty="0">
              <a:solidFill>
                <a:schemeClr val="bg1"/>
              </a:solidFill>
            </a:endParaRPr>
          </a:p>
        </p:txBody>
      </p:sp>
      <p:sp>
        <p:nvSpPr>
          <p:cNvPr id="23" name="Oval 8"/>
          <p:cNvSpPr>
            <a:spLocks noChangeArrowheads="1"/>
          </p:cNvSpPr>
          <p:nvPr/>
        </p:nvSpPr>
        <p:spPr bwMode="auto">
          <a:xfrm>
            <a:off x="1403648" y="1707654"/>
            <a:ext cx="1800200" cy="864096"/>
          </a:xfrm>
          <a:prstGeom prst="ellipse">
            <a:avLst/>
          </a:prstGeom>
          <a:solidFill>
            <a:schemeClr val="accent1">
              <a:lumMod val="75000"/>
            </a:schemeClr>
          </a:solidFill>
          <a:ln w="28575">
            <a:noFill/>
            <a:round/>
            <a:headEnd/>
            <a:tailEnd/>
          </a:ln>
          <a:effectLst/>
        </p:spPr>
        <p:txBody>
          <a:bodyPr lIns="45347" tIns="45347" rIns="81624" bIns="45347" anchor="ctr"/>
          <a:lstStyle/>
          <a:p>
            <a:pPr algn="ctr" defTabSz="816352">
              <a:lnSpc>
                <a:spcPct val="90000"/>
              </a:lnSpc>
              <a:buSzPct val="100000"/>
            </a:pPr>
            <a:r>
              <a:rPr lang="en-US" sz="1400" dirty="0" smtClean="0">
                <a:solidFill>
                  <a:schemeClr val="bg1"/>
                </a:solidFill>
              </a:rPr>
              <a:t>Fault Rate</a:t>
            </a:r>
            <a:endParaRPr lang="en-US" sz="1400" dirty="0">
              <a:solidFill>
                <a:schemeClr val="bg1"/>
              </a:solidFill>
            </a:endParaRPr>
          </a:p>
        </p:txBody>
      </p:sp>
      <p:sp>
        <p:nvSpPr>
          <p:cNvPr id="24" name="Oval 8"/>
          <p:cNvSpPr>
            <a:spLocks noChangeArrowheads="1"/>
          </p:cNvSpPr>
          <p:nvPr/>
        </p:nvSpPr>
        <p:spPr bwMode="auto">
          <a:xfrm>
            <a:off x="5868144" y="1707654"/>
            <a:ext cx="1800200" cy="864096"/>
          </a:xfrm>
          <a:prstGeom prst="ellipse">
            <a:avLst/>
          </a:prstGeom>
          <a:solidFill>
            <a:schemeClr val="accent6">
              <a:lumMod val="20000"/>
              <a:lumOff val="80000"/>
            </a:schemeClr>
          </a:solidFill>
          <a:ln w="28575">
            <a:noFill/>
            <a:round/>
            <a:headEnd/>
            <a:tailEnd/>
          </a:ln>
          <a:effectLst/>
        </p:spPr>
        <p:txBody>
          <a:bodyPr lIns="45347" tIns="45347" rIns="81624" bIns="45347" anchor="ctr"/>
          <a:lstStyle/>
          <a:p>
            <a:pPr algn="ctr" defTabSz="816352">
              <a:lnSpc>
                <a:spcPct val="90000"/>
              </a:lnSpc>
              <a:buSzPct val="100000"/>
            </a:pPr>
            <a:r>
              <a:rPr lang="en-US" sz="1400" dirty="0" smtClean="0">
                <a:solidFill>
                  <a:schemeClr val="bg1"/>
                </a:solidFill>
              </a:rPr>
              <a:t>Total Recover Time</a:t>
            </a:r>
          </a:p>
        </p:txBody>
      </p:sp>
      <p:sp>
        <p:nvSpPr>
          <p:cNvPr id="25" name="Oval 8"/>
          <p:cNvSpPr>
            <a:spLocks noChangeArrowheads="1"/>
          </p:cNvSpPr>
          <p:nvPr/>
        </p:nvSpPr>
        <p:spPr bwMode="auto">
          <a:xfrm>
            <a:off x="3635896" y="1275606"/>
            <a:ext cx="1800200" cy="864096"/>
          </a:xfrm>
          <a:prstGeom prst="ellipse">
            <a:avLst/>
          </a:prstGeom>
          <a:solidFill>
            <a:schemeClr val="accent6">
              <a:lumMod val="20000"/>
              <a:lumOff val="80000"/>
            </a:schemeClr>
          </a:solidFill>
          <a:ln w="28575">
            <a:noFill/>
            <a:round/>
            <a:headEnd/>
            <a:tailEnd/>
          </a:ln>
          <a:effectLst/>
        </p:spPr>
        <p:txBody>
          <a:bodyPr lIns="45347" tIns="45347" rIns="81624" bIns="45347" anchor="ctr"/>
          <a:lstStyle/>
          <a:p>
            <a:pPr algn="ctr" defTabSz="816352">
              <a:lnSpc>
                <a:spcPct val="90000"/>
              </a:lnSpc>
              <a:buSzPct val="100000"/>
            </a:pPr>
            <a:r>
              <a:rPr lang="en-US" sz="1400" dirty="0" err="1" smtClean="0">
                <a:solidFill>
                  <a:schemeClr val="bg1"/>
                </a:solidFill>
              </a:rPr>
              <a:t>Manoeuvre</a:t>
            </a:r>
            <a:r>
              <a:rPr lang="en-US" sz="1400" dirty="0" smtClean="0">
                <a:solidFill>
                  <a:schemeClr val="bg1"/>
                </a:solidFill>
              </a:rPr>
              <a:t> Times</a:t>
            </a:r>
            <a:endParaRPr lang="en-US" sz="1400" dirty="0">
              <a:solidFill>
                <a:schemeClr val="bg1"/>
              </a:solidFill>
            </a:endParaRPr>
          </a:p>
        </p:txBody>
      </p:sp>
      <p:sp>
        <p:nvSpPr>
          <p:cNvPr id="29" name="Line 12"/>
          <p:cNvSpPr>
            <a:spLocks noChangeShapeType="1"/>
          </p:cNvSpPr>
          <p:nvPr/>
        </p:nvSpPr>
        <p:spPr bwMode="auto">
          <a:xfrm flipV="1">
            <a:off x="3095167" y="3003798"/>
            <a:ext cx="324705" cy="216022"/>
          </a:xfrm>
          <a:prstGeom prst="line">
            <a:avLst/>
          </a:prstGeom>
          <a:noFill/>
          <a:ln w="76200">
            <a:solidFill>
              <a:srgbClr val="FF6600"/>
            </a:solidFill>
            <a:round/>
            <a:headEnd/>
            <a:tailEnd type="triangle" w="med" len="med"/>
          </a:ln>
          <a:effectLst/>
        </p:spPr>
        <p:txBody>
          <a:bodyPr lIns="45354" tIns="45354" rIns="81637" bIns="45354"/>
          <a:lstStyle/>
          <a:p>
            <a:endParaRPr lang="en-GB"/>
          </a:p>
        </p:txBody>
      </p:sp>
      <p:sp>
        <p:nvSpPr>
          <p:cNvPr id="30" name="Line 14"/>
          <p:cNvSpPr>
            <a:spLocks noChangeShapeType="1"/>
          </p:cNvSpPr>
          <p:nvPr/>
        </p:nvSpPr>
        <p:spPr bwMode="auto">
          <a:xfrm rot="16200000">
            <a:off x="3653563" y="3274163"/>
            <a:ext cx="216025" cy="251358"/>
          </a:xfrm>
          <a:prstGeom prst="line">
            <a:avLst/>
          </a:prstGeom>
          <a:noFill/>
          <a:ln w="76200">
            <a:solidFill>
              <a:srgbClr val="FF6600"/>
            </a:solidFill>
            <a:round/>
            <a:headEnd/>
            <a:tailEnd type="triangle" w="med" len="med"/>
          </a:ln>
          <a:effectLst/>
        </p:spPr>
        <p:txBody>
          <a:bodyPr lIns="45354" tIns="45354" rIns="81637" bIns="45354"/>
          <a:lstStyle/>
          <a:p>
            <a:endParaRPr lang="en-GB"/>
          </a:p>
        </p:txBody>
      </p:sp>
      <p:sp>
        <p:nvSpPr>
          <p:cNvPr id="31" name="Line 15"/>
          <p:cNvSpPr>
            <a:spLocks noChangeShapeType="1"/>
          </p:cNvSpPr>
          <p:nvPr/>
        </p:nvSpPr>
        <p:spPr bwMode="auto">
          <a:xfrm>
            <a:off x="3131840" y="2427734"/>
            <a:ext cx="324705" cy="144016"/>
          </a:xfrm>
          <a:prstGeom prst="line">
            <a:avLst/>
          </a:prstGeom>
          <a:noFill/>
          <a:ln w="76200">
            <a:solidFill>
              <a:srgbClr val="FF6600"/>
            </a:solidFill>
            <a:round/>
            <a:headEnd/>
            <a:tailEnd type="triangle" w="med" len="med"/>
          </a:ln>
          <a:effectLst/>
        </p:spPr>
        <p:txBody>
          <a:bodyPr lIns="45354" tIns="45354" rIns="81637" bIns="45354"/>
          <a:lstStyle/>
          <a:p>
            <a:endParaRPr lang="en-GB"/>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egnaposto numero diapositiva 1"/>
          <p:cNvSpPr>
            <a:spLocks noGrp="1"/>
          </p:cNvSpPr>
          <p:nvPr>
            <p:ph type="sldNum" sz="quarter" idx="10"/>
          </p:nvPr>
        </p:nvSpPr>
        <p:spPr/>
        <p:txBody>
          <a:bodyPr/>
          <a:lstStyle/>
          <a:p>
            <a:fld id="{1A5F7F74-7656-4878-A174-3A60515A659C}" type="slidenum">
              <a:rPr lang="en-US"/>
              <a:pPr/>
              <a:t>19</a:t>
            </a:fld>
            <a:endParaRPr lang="en-US"/>
          </a:p>
        </p:txBody>
      </p:sp>
      <p:sp>
        <p:nvSpPr>
          <p:cNvPr id="375810" name="AutoShape 2"/>
          <p:cNvSpPr>
            <a:spLocks/>
          </p:cNvSpPr>
          <p:nvPr/>
        </p:nvSpPr>
        <p:spPr bwMode="auto">
          <a:xfrm>
            <a:off x="3589857" y="2643758"/>
            <a:ext cx="1912595" cy="504056"/>
          </a:xfrm>
          <a:prstGeom prst="roundRect">
            <a:avLst/>
          </a:prstGeom>
          <a:solidFill>
            <a:schemeClr val="bg1"/>
          </a:solidFill>
          <a:ln w="28575">
            <a:solidFill>
              <a:srgbClr val="0033A0"/>
            </a:solidFill>
            <a:headEnd/>
            <a:tailEnd/>
          </a:ln>
          <a:effectLst/>
        </p:spPr>
        <p:style>
          <a:lnRef idx="1">
            <a:schemeClr val="accent1"/>
          </a:lnRef>
          <a:fillRef idx="3">
            <a:schemeClr val="accent1"/>
          </a:fillRef>
          <a:effectRef idx="2">
            <a:schemeClr val="accent1"/>
          </a:effectRef>
          <a:fontRef idx="minor">
            <a:schemeClr val="lt1"/>
          </a:fontRef>
        </p:style>
        <p:txBody>
          <a:bodyPr lIns="81624" tIns="40812" rIns="81624" bIns="40812" anchor="ctr" anchorCtr="1"/>
          <a:lstStyle/>
          <a:p>
            <a:pPr algn="ctr" defTabSz="923866">
              <a:lnSpc>
                <a:spcPct val="90000"/>
              </a:lnSpc>
              <a:buClr>
                <a:srgbClr val="CC3300"/>
              </a:buClr>
            </a:pPr>
            <a:r>
              <a:rPr lang="en-US" sz="1600" b="1" dirty="0" smtClean="0">
                <a:solidFill>
                  <a:srgbClr val="0033A0"/>
                </a:solidFill>
              </a:rPr>
              <a:t>Very Long Interruptions</a:t>
            </a:r>
          </a:p>
        </p:txBody>
      </p:sp>
      <p:sp>
        <p:nvSpPr>
          <p:cNvPr id="375816" name="Oval 8"/>
          <p:cNvSpPr>
            <a:spLocks noChangeArrowheads="1"/>
          </p:cNvSpPr>
          <p:nvPr/>
        </p:nvSpPr>
        <p:spPr bwMode="auto">
          <a:xfrm>
            <a:off x="4860032" y="3651870"/>
            <a:ext cx="1800200" cy="864096"/>
          </a:xfrm>
          <a:prstGeom prst="ellipse">
            <a:avLst/>
          </a:prstGeom>
          <a:solidFill>
            <a:schemeClr val="accent1">
              <a:lumMod val="75000"/>
            </a:schemeClr>
          </a:solidFill>
          <a:ln w="28575">
            <a:noFill/>
            <a:round/>
            <a:headEnd/>
            <a:tailEnd/>
          </a:ln>
          <a:effectLst/>
        </p:spPr>
        <p:txBody>
          <a:bodyPr lIns="45347" tIns="45347" rIns="81624" bIns="45347" anchor="ctr"/>
          <a:lstStyle/>
          <a:p>
            <a:pPr algn="ctr" defTabSz="816352">
              <a:lnSpc>
                <a:spcPct val="90000"/>
              </a:lnSpc>
              <a:buSzPct val="100000"/>
            </a:pPr>
            <a:r>
              <a:rPr lang="en-US" sz="1400" dirty="0">
                <a:solidFill>
                  <a:schemeClr val="bg1"/>
                </a:solidFill>
              </a:rPr>
              <a:t>Possibility </a:t>
            </a:r>
            <a:endParaRPr lang="en-US" sz="1400" dirty="0" smtClean="0">
              <a:solidFill>
                <a:schemeClr val="bg1"/>
              </a:solidFill>
            </a:endParaRPr>
          </a:p>
          <a:p>
            <a:pPr algn="ctr" defTabSz="816352">
              <a:lnSpc>
                <a:spcPct val="90000"/>
              </a:lnSpc>
              <a:buSzPct val="100000"/>
            </a:pPr>
            <a:r>
              <a:rPr lang="en-US" sz="1400" dirty="0" smtClean="0">
                <a:solidFill>
                  <a:schemeClr val="bg1"/>
                </a:solidFill>
              </a:rPr>
              <a:t>to </a:t>
            </a:r>
            <a:r>
              <a:rPr lang="en-US" sz="1400" dirty="0">
                <a:solidFill>
                  <a:schemeClr val="bg1"/>
                </a:solidFill>
              </a:rPr>
              <a:t>supply with contemporary faults</a:t>
            </a:r>
          </a:p>
        </p:txBody>
      </p:sp>
      <p:sp>
        <p:nvSpPr>
          <p:cNvPr id="375819" name="Line 11"/>
          <p:cNvSpPr>
            <a:spLocks noChangeShapeType="1"/>
          </p:cNvSpPr>
          <p:nvPr/>
        </p:nvSpPr>
        <p:spPr bwMode="auto">
          <a:xfrm>
            <a:off x="4499992" y="2211710"/>
            <a:ext cx="0" cy="324000"/>
          </a:xfrm>
          <a:prstGeom prst="line">
            <a:avLst/>
          </a:prstGeom>
          <a:noFill/>
          <a:ln w="76200">
            <a:solidFill>
              <a:schemeClr val="accent2">
                <a:lumMod val="20000"/>
                <a:lumOff val="80000"/>
              </a:schemeClr>
            </a:solidFill>
            <a:round/>
            <a:headEnd/>
            <a:tailEnd type="triangle" w="med" len="med"/>
          </a:ln>
          <a:effectLst/>
        </p:spPr>
        <p:txBody>
          <a:bodyPr lIns="45354" tIns="45354" rIns="81637" bIns="45354"/>
          <a:lstStyle/>
          <a:p>
            <a:endParaRPr lang="en-GB"/>
          </a:p>
        </p:txBody>
      </p:sp>
      <p:sp>
        <p:nvSpPr>
          <p:cNvPr id="375820" name="Line 12"/>
          <p:cNvSpPr>
            <a:spLocks noChangeShapeType="1"/>
          </p:cNvSpPr>
          <p:nvPr/>
        </p:nvSpPr>
        <p:spPr bwMode="auto">
          <a:xfrm flipH="1" flipV="1">
            <a:off x="5148064" y="3291829"/>
            <a:ext cx="144016" cy="288031"/>
          </a:xfrm>
          <a:prstGeom prst="line">
            <a:avLst/>
          </a:prstGeom>
          <a:noFill/>
          <a:ln w="76200">
            <a:solidFill>
              <a:srgbClr val="FF6600"/>
            </a:solidFill>
            <a:round/>
            <a:headEnd/>
            <a:tailEnd type="triangle" w="med" len="med"/>
          </a:ln>
          <a:effectLst/>
        </p:spPr>
        <p:txBody>
          <a:bodyPr lIns="45354" tIns="45354" rIns="81637" bIns="45354"/>
          <a:lstStyle/>
          <a:p>
            <a:endParaRPr lang="en-GB"/>
          </a:p>
        </p:txBody>
      </p:sp>
      <p:sp>
        <p:nvSpPr>
          <p:cNvPr id="375822" name="Line 14"/>
          <p:cNvSpPr>
            <a:spLocks noChangeShapeType="1"/>
          </p:cNvSpPr>
          <p:nvPr/>
        </p:nvSpPr>
        <p:spPr bwMode="auto">
          <a:xfrm rot="16200000" flipV="1">
            <a:off x="5778469" y="2949457"/>
            <a:ext cx="144016" cy="396714"/>
          </a:xfrm>
          <a:prstGeom prst="line">
            <a:avLst/>
          </a:prstGeom>
          <a:noFill/>
          <a:ln w="76200">
            <a:solidFill>
              <a:srgbClr val="FF6600"/>
            </a:solidFill>
            <a:round/>
            <a:headEnd/>
            <a:tailEnd type="triangle" w="med" len="med"/>
          </a:ln>
          <a:effectLst/>
        </p:spPr>
        <p:txBody>
          <a:bodyPr lIns="45354" tIns="45354" rIns="81637" bIns="45354"/>
          <a:lstStyle/>
          <a:p>
            <a:endParaRPr lang="en-GB"/>
          </a:p>
        </p:txBody>
      </p:sp>
      <p:sp>
        <p:nvSpPr>
          <p:cNvPr id="375823" name="Line 15"/>
          <p:cNvSpPr>
            <a:spLocks noChangeShapeType="1"/>
          </p:cNvSpPr>
          <p:nvPr/>
        </p:nvSpPr>
        <p:spPr bwMode="auto">
          <a:xfrm flipH="1">
            <a:off x="5580112" y="2427734"/>
            <a:ext cx="360040" cy="216024"/>
          </a:xfrm>
          <a:prstGeom prst="line">
            <a:avLst/>
          </a:prstGeom>
          <a:noFill/>
          <a:ln w="76200">
            <a:solidFill>
              <a:srgbClr val="FF6600"/>
            </a:solidFill>
            <a:round/>
            <a:headEnd/>
            <a:tailEnd type="triangle" w="med" len="med"/>
          </a:ln>
          <a:effectLst/>
        </p:spPr>
        <p:txBody>
          <a:bodyPr lIns="45354" tIns="45354" rIns="81637" bIns="45354"/>
          <a:lstStyle/>
          <a:p>
            <a:endParaRPr lang="en-GB"/>
          </a:p>
        </p:txBody>
      </p:sp>
      <p:sp>
        <p:nvSpPr>
          <p:cNvPr id="375825" name="Text Box 17"/>
          <p:cNvSpPr txBox="1">
            <a:spLocks noChangeArrowheads="1"/>
          </p:cNvSpPr>
          <p:nvPr/>
        </p:nvSpPr>
        <p:spPr bwMode="auto">
          <a:xfrm>
            <a:off x="1115616" y="699542"/>
            <a:ext cx="7200800" cy="400432"/>
          </a:xfrm>
          <a:prstGeom prst="rect">
            <a:avLst/>
          </a:prstGeom>
          <a:noFill/>
          <a:ln w="12700">
            <a:noFill/>
            <a:miter lim="800000"/>
            <a:headEnd/>
            <a:tailEnd/>
          </a:ln>
          <a:effectLst/>
        </p:spPr>
        <p:txBody>
          <a:bodyPr wrap="square" lIns="72009" tIns="36005" rIns="72009" bIns="36005">
            <a:spAutoFit/>
          </a:bodyPr>
          <a:lstStyle/>
          <a:p>
            <a:pPr defTabSz="1036638">
              <a:lnSpc>
                <a:spcPts val="2800"/>
              </a:lnSpc>
              <a:spcBef>
                <a:spcPct val="40000"/>
              </a:spcBef>
              <a:buClr>
                <a:schemeClr val="accent1"/>
              </a:buClr>
              <a:buSzPct val="100000"/>
            </a:pPr>
            <a:r>
              <a:rPr lang="en-US" sz="2000" kern="0" dirty="0" smtClean="0">
                <a:solidFill>
                  <a:srgbClr val="DC4405"/>
                </a:solidFill>
                <a:latin typeface="Arial" pitchFamily="34" charset="0"/>
                <a:ea typeface="+mj-ea"/>
                <a:cs typeface="Arial" pitchFamily="34" charset="0"/>
              </a:rPr>
              <a:t>The intervention levers to reduce the Very long Interruptions</a:t>
            </a:r>
          </a:p>
        </p:txBody>
      </p:sp>
      <p:sp>
        <p:nvSpPr>
          <p:cNvPr id="375826" name="Rectangle 18"/>
          <p:cNvSpPr>
            <a:spLocks noChangeArrowheads="1"/>
          </p:cNvSpPr>
          <p:nvPr/>
        </p:nvSpPr>
        <p:spPr bwMode="auto">
          <a:xfrm>
            <a:off x="1115616" y="0"/>
            <a:ext cx="7772808" cy="734473"/>
          </a:xfrm>
          <a:prstGeom prst="rect">
            <a:avLst/>
          </a:prstGeom>
          <a:noFill/>
          <a:ln w="12700">
            <a:noFill/>
            <a:miter lim="800000"/>
            <a:headEnd/>
            <a:tailEnd/>
          </a:ln>
          <a:effectLst/>
        </p:spPr>
        <p:txBody>
          <a:bodyPr lIns="45354" tIns="45354" rIns="81637" bIns="45354" anchor="b"/>
          <a:lstStyle/>
          <a:p>
            <a:pPr defTabSz="816352" eaLnBrk="0" hangingPunct="0"/>
            <a:r>
              <a:rPr lang="it-IT" sz="2400" dirty="0" smtClean="0">
                <a:solidFill>
                  <a:srgbClr val="0033A0"/>
                </a:solidFill>
                <a:latin typeface="Arial"/>
                <a:cs typeface="Arial"/>
              </a:rPr>
              <a:t>Enel</a:t>
            </a:r>
            <a:r>
              <a:rPr lang="en-US" sz="2400" dirty="0" smtClean="0">
                <a:solidFill>
                  <a:srgbClr val="0033A0"/>
                </a:solidFill>
                <a:latin typeface="Arial"/>
                <a:cs typeface="Arial"/>
              </a:rPr>
              <a:t> Distribuzione’s actions for the Regulation</a:t>
            </a:r>
            <a:endParaRPr lang="it-IT" sz="2400" dirty="0" smtClean="0">
              <a:solidFill>
                <a:srgbClr val="0033A0"/>
              </a:solidFill>
              <a:latin typeface="Arial"/>
              <a:cs typeface="Arial"/>
            </a:endParaRPr>
          </a:p>
        </p:txBody>
      </p:sp>
      <p:sp>
        <p:nvSpPr>
          <p:cNvPr id="20" name="Oval 8"/>
          <p:cNvSpPr>
            <a:spLocks noChangeArrowheads="1"/>
          </p:cNvSpPr>
          <p:nvPr/>
        </p:nvSpPr>
        <p:spPr bwMode="auto">
          <a:xfrm>
            <a:off x="6228184" y="2859782"/>
            <a:ext cx="1800200" cy="864096"/>
          </a:xfrm>
          <a:prstGeom prst="ellipse">
            <a:avLst/>
          </a:prstGeom>
          <a:solidFill>
            <a:schemeClr val="accent1">
              <a:lumMod val="75000"/>
            </a:schemeClr>
          </a:solidFill>
          <a:ln w="28575">
            <a:noFill/>
            <a:round/>
            <a:headEnd/>
            <a:tailEnd/>
          </a:ln>
          <a:effectLst/>
        </p:spPr>
        <p:txBody>
          <a:bodyPr lIns="45347" tIns="45347" rIns="81624" bIns="45347" anchor="ctr"/>
          <a:lstStyle/>
          <a:p>
            <a:pPr algn="ctr" defTabSz="816352">
              <a:lnSpc>
                <a:spcPct val="90000"/>
              </a:lnSpc>
              <a:buSzPct val="100000"/>
            </a:pPr>
            <a:r>
              <a:rPr lang="en-US" sz="1400" dirty="0" smtClean="0">
                <a:solidFill>
                  <a:schemeClr val="bg1"/>
                </a:solidFill>
              </a:rPr>
              <a:t>Reverse Supply</a:t>
            </a:r>
            <a:endParaRPr lang="en-US" sz="1400" dirty="0">
              <a:solidFill>
                <a:schemeClr val="bg1"/>
              </a:solidFill>
            </a:endParaRPr>
          </a:p>
        </p:txBody>
      </p:sp>
      <p:sp>
        <p:nvSpPr>
          <p:cNvPr id="21" name="Oval 8"/>
          <p:cNvSpPr>
            <a:spLocks noChangeArrowheads="1"/>
          </p:cNvSpPr>
          <p:nvPr/>
        </p:nvSpPr>
        <p:spPr bwMode="auto">
          <a:xfrm>
            <a:off x="2699792" y="3651870"/>
            <a:ext cx="1800200" cy="864096"/>
          </a:xfrm>
          <a:prstGeom prst="ellipse">
            <a:avLst/>
          </a:prstGeom>
          <a:solidFill>
            <a:schemeClr val="accent6">
              <a:lumMod val="20000"/>
              <a:lumOff val="80000"/>
            </a:schemeClr>
          </a:solidFill>
          <a:ln w="28575">
            <a:noFill/>
            <a:round/>
            <a:headEnd/>
            <a:tailEnd/>
          </a:ln>
          <a:effectLst/>
        </p:spPr>
        <p:txBody>
          <a:bodyPr lIns="45347" tIns="45347" rIns="81624" bIns="45347" anchor="ctr"/>
          <a:lstStyle/>
          <a:p>
            <a:pPr algn="ctr" defTabSz="816352">
              <a:lnSpc>
                <a:spcPct val="90000"/>
              </a:lnSpc>
              <a:buSzPct val="100000"/>
            </a:pPr>
            <a:r>
              <a:rPr lang="en-US" sz="1400" dirty="0" smtClean="0">
                <a:solidFill>
                  <a:schemeClr val="bg1"/>
                </a:solidFill>
              </a:rPr>
              <a:t>Customers per Line</a:t>
            </a:r>
            <a:endParaRPr lang="en-US" sz="1400" dirty="0">
              <a:solidFill>
                <a:schemeClr val="bg1"/>
              </a:solidFill>
            </a:endParaRPr>
          </a:p>
        </p:txBody>
      </p:sp>
      <p:sp>
        <p:nvSpPr>
          <p:cNvPr id="22" name="Oval 8"/>
          <p:cNvSpPr>
            <a:spLocks noChangeArrowheads="1"/>
          </p:cNvSpPr>
          <p:nvPr/>
        </p:nvSpPr>
        <p:spPr bwMode="auto">
          <a:xfrm>
            <a:off x="1187624" y="2859782"/>
            <a:ext cx="1800200" cy="864096"/>
          </a:xfrm>
          <a:prstGeom prst="ellipse">
            <a:avLst/>
          </a:prstGeom>
          <a:solidFill>
            <a:schemeClr val="accent6">
              <a:lumMod val="20000"/>
              <a:lumOff val="80000"/>
            </a:schemeClr>
          </a:solidFill>
          <a:ln w="28575">
            <a:noFill/>
            <a:round/>
            <a:headEnd/>
            <a:tailEnd/>
          </a:ln>
          <a:effectLst/>
        </p:spPr>
        <p:txBody>
          <a:bodyPr lIns="45347" tIns="45347" rIns="81624" bIns="45347" anchor="ctr"/>
          <a:lstStyle/>
          <a:p>
            <a:pPr algn="ctr" defTabSz="816352">
              <a:lnSpc>
                <a:spcPct val="90000"/>
              </a:lnSpc>
              <a:buSzPct val="100000"/>
            </a:pPr>
            <a:r>
              <a:rPr lang="en-US" sz="1400" dirty="0" smtClean="0">
                <a:solidFill>
                  <a:schemeClr val="bg1"/>
                </a:solidFill>
              </a:rPr>
              <a:t>Lines Length </a:t>
            </a:r>
            <a:endParaRPr lang="en-US" sz="1400" dirty="0">
              <a:solidFill>
                <a:schemeClr val="bg1"/>
              </a:solidFill>
            </a:endParaRPr>
          </a:p>
        </p:txBody>
      </p:sp>
      <p:sp>
        <p:nvSpPr>
          <p:cNvPr id="23" name="Oval 8"/>
          <p:cNvSpPr>
            <a:spLocks noChangeArrowheads="1"/>
          </p:cNvSpPr>
          <p:nvPr/>
        </p:nvSpPr>
        <p:spPr bwMode="auto">
          <a:xfrm>
            <a:off x="1403648" y="1707654"/>
            <a:ext cx="1800200" cy="864096"/>
          </a:xfrm>
          <a:prstGeom prst="ellipse">
            <a:avLst/>
          </a:prstGeom>
          <a:solidFill>
            <a:schemeClr val="accent6">
              <a:lumMod val="20000"/>
              <a:lumOff val="80000"/>
            </a:schemeClr>
          </a:solidFill>
          <a:ln w="28575">
            <a:noFill/>
            <a:round/>
            <a:headEnd/>
            <a:tailEnd/>
          </a:ln>
          <a:effectLst/>
        </p:spPr>
        <p:txBody>
          <a:bodyPr lIns="45347" tIns="45347" rIns="81624" bIns="45347" anchor="ctr"/>
          <a:lstStyle/>
          <a:p>
            <a:pPr algn="ctr" defTabSz="816352">
              <a:lnSpc>
                <a:spcPct val="90000"/>
              </a:lnSpc>
              <a:buSzPct val="100000"/>
            </a:pPr>
            <a:r>
              <a:rPr lang="en-US" sz="1400" dirty="0" smtClean="0">
                <a:solidFill>
                  <a:schemeClr val="bg1"/>
                </a:solidFill>
              </a:rPr>
              <a:t>Fault Rate</a:t>
            </a:r>
            <a:endParaRPr lang="en-US" sz="1400" dirty="0">
              <a:solidFill>
                <a:schemeClr val="bg1"/>
              </a:solidFill>
            </a:endParaRPr>
          </a:p>
        </p:txBody>
      </p:sp>
      <p:sp>
        <p:nvSpPr>
          <p:cNvPr id="24" name="Oval 8"/>
          <p:cNvSpPr>
            <a:spLocks noChangeArrowheads="1"/>
          </p:cNvSpPr>
          <p:nvPr/>
        </p:nvSpPr>
        <p:spPr bwMode="auto">
          <a:xfrm>
            <a:off x="5868144" y="1707654"/>
            <a:ext cx="1800200" cy="864096"/>
          </a:xfrm>
          <a:prstGeom prst="ellipse">
            <a:avLst/>
          </a:prstGeom>
          <a:solidFill>
            <a:schemeClr val="accent1">
              <a:lumMod val="75000"/>
            </a:schemeClr>
          </a:solidFill>
          <a:ln w="28575">
            <a:noFill/>
            <a:round/>
            <a:headEnd/>
            <a:tailEnd/>
          </a:ln>
          <a:effectLst/>
        </p:spPr>
        <p:txBody>
          <a:bodyPr lIns="45347" tIns="45347" rIns="81624" bIns="45347" anchor="ctr"/>
          <a:lstStyle/>
          <a:p>
            <a:pPr algn="ctr" defTabSz="816352">
              <a:lnSpc>
                <a:spcPct val="90000"/>
              </a:lnSpc>
              <a:buSzPct val="100000"/>
            </a:pPr>
            <a:r>
              <a:rPr lang="en-US" sz="1400" dirty="0" smtClean="0">
                <a:solidFill>
                  <a:schemeClr val="bg1"/>
                </a:solidFill>
              </a:rPr>
              <a:t>Total Recover Time</a:t>
            </a:r>
          </a:p>
        </p:txBody>
      </p:sp>
      <p:sp>
        <p:nvSpPr>
          <p:cNvPr id="25" name="Oval 8"/>
          <p:cNvSpPr>
            <a:spLocks noChangeArrowheads="1"/>
          </p:cNvSpPr>
          <p:nvPr/>
        </p:nvSpPr>
        <p:spPr bwMode="auto">
          <a:xfrm>
            <a:off x="3635896" y="1275606"/>
            <a:ext cx="1800200" cy="864096"/>
          </a:xfrm>
          <a:prstGeom prst="ellipse">
            <a:avLst/>
          </a:prstGeom>
          <a:solidFill>
            <a:schemeClr val="accent6">
              <a:lumMod val="20000"/>
              <a:lumOff val="80000"/>
            </a:schemeClr>
          </a:solidFill>
          <a:ln w="28575">
            <a:noFill/>
            <a:round/>
            <a:headEnd/>
            <a:tailEnd/>
          </a:ln>
          <a:effectLst/>
        </p:spPr>
        <p:txBody>
          <a:bodyPr lIns="45347" tIns="45347" rIns="81624" bIns="45347" anchor="ctr"/>
          <a:lstStyle/>
          <a:p>
            <a:pPr algn="ctr" defTabSz="816352">
              <a:lnSpc>
                <a:spcPct val="90000"/>
              </a:lnSpc>
              <a:buSzPct val="100000"/>
            </a:pPr>
            <a:r>
              <a:rPr lang="en-US" sz="1400" dirty="0" err="1" smtClean="0">
                <a:solidFill>
                  <a:schemeClr val="bg1"/>
                </a:solidFill>
              </a:rPr>
              <a:t>Manoeuvre</a:t>
            </a:r>
            <a:r>
              <a:rPr lang="en-US" sz="1400" dirty="0" smtClean="0">
                <a:solidFill>
                  <a:schemeClr val="bg1"/>
                </a:solidFill>
              </a:rPr>
              <a:t> Times</a:t>
            </a:r>
            <a:endParaRPr lang="en-US" sz="1400" dirty="0">
              <a:solidFill>
                <a:schemeClr val="bg1"/>
              </a:solidFill>
            </a:endParaRPr>
          </a:p>
        </p:txBody>
      </p:sp>
      <p:sp>
        <p:nvSpPr>
          <p:cNvPr id="29" name="Line 12"/>
          <p:cNvSpPr>
            <a:spLocks noChangeShapeType="1"/>
          </p:cNvSpPr>
          <p:nvPr/>
        </p:nvSpPr>
        <p:spPr bwMode="auto">
          <a:xfrm flipV="1">
            <a:off x="3095167" y="3003798"/>
            <a:ext cx="324705" cy="216022"/>
          </a:xfrm>
          <a:prstGeom prst="line">
            <a:avLst/>
          </a:prstGeom>
          <a:noFill/>
          <a:ln w="76200">
            <a:solidFill>
              <a:schemeClr val="accent2">
                <a:lumMod val="20000"/>
                <a:lumOff val="80000"/>
              </a:schemeClr>
            </a:solidFill>
            <a:round/>
            <a:headEnd/>
            <a:tailEnd type="triangle" w="med" len="med"/>
          </a:ln>
          <a:effectLst/>
        </p:spPr>
        <p:txBody>
          <a:bodyPr lIns="45354" tIns="45354" rIns="81637" bIns="45354"/>
          <a:lstStyle/>
          <a:p>
            <a:endParaRPr lang="en-GB"/>
          </a:p>
        </p:txBody>
      </p:sp>
      <p:sp>
        <p:nvSpPr>
          <p:cNvPr id="30" name="Line 14"/>
          <p:cNvSpPr>
            <a:spLocks noChangeShapeType="1"/>
          </p:cNvSpPr>
          <p:nvPr/>
        </p:nvSpPr>
        <p:spPr bwMode="auto">
          <a:xfrm rot="16200000">
            <a:off x="3653563" y="3274163"/>
            <a:ext cx="216025" cy="251358"/>
          </a:xfrm>
          <a:prstGeom prst="line">
            <a:avLst/>
          </a:prstGeom>
          <a:noFill/>
          <a:ln w="76200">
            <a:solidFill>
              <a:schemeClr val="accent2">
                <a:lumMod val="20000"/>
                <a:lumOff val="80000"/>
              </a:schemeClr>
            </a:solidFill>
            <a:round/>
            <a:headEnd/>
            <a:tailEnd type="triangle" w="med" len="med"/>
          </a:ln>
          <a:effectLst/>
        </p:spPr>
        <p:txBody>
          <a:bodyPr lIns="45354" tIns="45354" rIns="81637" bIns="45354"/>
          <a:lstStyle/>
          <a:p>
            <a:endParaRPr lang="en-GB"/>
          </a:p>
        </p:txBody>
      </p:sp>
      <p:sp>
        <p:nvSpPr>
          <p:cNvPr id="31" name="Line 15"/>
          <p:cNvSpPr>
            <a:spLocks noChangeShapeType="1"/>
          </p:cNvSpPr>
          <p:nvPr/>
        </p:nvSpPr>
        <p:spPr bwMode="auto">
          <a:xfrm>
            <a:off x="3131840" y="2427734"/>
            <a:ext cx="324705" cy="144016"/>
          </a:xfrm>
          <a:prstGeom prst="line">
            <a:avLst/>
          </a:prstGeom>
          <a:noFill/>
          <a:ln w="76200">
            <a:solidFill>
              <a:schemeClr val="accent2">
                <a:lumMod val="20000"/>
                <a:lumOff val="80000"/>
              </a:schemeClr>
            </a:solidFill>
            <a:round/>
            <a:headEnd/>
            <a:tailEnd type="triangle" w="med" len="med"/>
          </a:ln>
          <a:effectLst/>
        </p:spPr>
        <p:txBody>
          <a:bodyPr lIns="45354" tIns="45354" rIns="81637" bIns="45354"/>
          <a:lstStyle/>
          <a:p>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http://www.publicacionescidet.com/sites/default/files/shutterstock_113515456.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b="38383"/>
          <a:stretch>
            <a:fillRect/>
          </a:stretch>
        </p:blipFill>
        <p:spPr bwMode="auto">
          <a:xfrm>
            <a:off x="-169642" y="1635645"/>
            <a:ext cx="9432032" cy="3862363"/>
          </a:xfrm>
          <a:prstGeom prst="rect">
            <a:avLst/>
          </a:prstGeom>
          <a:noFill/>
          <a:extLst>
            <a:ext uri="{909E8E84-426E-40DD-AFC4-6F175D3DCCD1}">
              <a14:hiddenFill xmlns="" xmlns:a14="http://schemas.microsoft.com/office/drawing/2010/main">
                <a:solidFill>
                  <a:srgbClr val="FFFFFF"/>
                </a:solidFill>
              </a14:hiddenFill>
            </a:ext>
          </a:extLst>
        </p:spPr>
      </p:pic>
      <p:sp>
        <p:nvSpPr>
          <p:cNvPr id="2" name="Segnaposto numero diapositiva 1"/>
          <p:cNvSpPr>
            <a:spLocks noGrp="1"/>
          </p:cNvSpPr>
          <p:nvPr>
            <p:ph type="sldNum" sz="quarter" idx="12"/>
          </p:nvPr>
        </p:nvSpPr>
        <p:spPr/>
        <p:txBody>
          <a:bodyPr/>
          <a:lstStyle/>
          <a:p>
            <a:pPr>
              <a:defRPr/>
            </a:pPr>
            <a:fld id="{200CA9A3-9FF2-47CF-8C5F-52462FBD7B1B}" type="slidenum">
              <a:rPr lang="it-IT" smtClean="0"/>
              <a:pPr>
                <a:defRPr/>
              </a:pPr>
              <a:t>2</a:t>
            </a:fld>
            <a:endParaRPr lang="it-IT"/>
          </a:p>
        </p:txBody>
      </p:sp>
      <p:sp>
        <p:nvSpPr>
          <p:cNvPr id="3" name="Titolo 2"/>
          <p:cNvSpPr>
            <a:spLocks noGrp="1"/>
          </p:cNvSpPr>
          <p:nvPr>
            <p:ph type="title"/>
          </p:nvPr>
        </p:nvSpPr>
        <p:spPr>
          <a:xfrm>
            <a:off x="1115616" y="339502"/>
            <a:ext cx="6418800" cy="360000"/>
          </a:xfrm>
        </p:spPr>
        <p:txBody>
          <a:bodyPr/>
          <a:lstStyle/>
          <a:p>
            <a:r>
              <a:rPr lang="it-IT" dirty="0" smtClean="0"/>
              <a:t>Enel Networks and Infrastructures</a:t>
            </a:r>
            <a:endParaRPr lang="en-GB" dirty="0"/>
          </a:p>
        </p:txBody>
      </p:sp>
      <p:sp>
        <p:nvSpPr>
          <p:cNvPr id="4" name="Segnaposto testo 3"/>
          <p:cNvSpPr>
            <a:spLocks noGrp="1"/>
          </p:cNvSpPr>
          <p:nvPr>
            <p:ph type="body" sz="quarter" idx="11"/>
          </p:nvPr>
        </p:nvSpPr>
        <p:spPr>
          <a:xfrm>
            <a:off x="1115616" y="699542"/>
            <a:ext cx="7056784" cy="360000"/>
          </a:xfrm>
        </p:spPr>
        <p:txBody>
          <a:bodyPr/>
          <a:lstStyle/>
          <a:p>
            <a:r>
              <a:rPr lang="en-GB" dirty="0" smtClean="0">
                <a:solidFill>
                  <a:srgbClr val="DC4405"/>
                </a:solidFill>
              </a:rPr>
              <a:t>One of the largest Distribution System Operator in the world</a:t>
            </a:r>
            <a:endParaRPr lang="en-GB" dirty="0">
              <a:solidFill>
                <a:srgbClr val="DC4405"/>
              </a:solidFill>
            </a:endParaRPr>
          </a:p>
        </p:txBody>
      </p:sp>
      <p:sp>
        <p:nvSpPr>
          <p:cNvPr id="16" name="15 Rectángulo"/>
          <p:cNvSpPr/>
          <p:nvPr/>
        </p:nvSpPr>
        <p:spPr>
          <a:xfrm>
            <a:off x="1043608" y="2715854"/>
            <a:ext cx="1692000" cy="792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31 million </a:t>
            </a:r>
            <a:r>
              <a:rPr lang="en-US" sz="1400" dirty="0" smtClean="0"/>
              <a:t>customers (&gt;85% electric customers)</a:t>
            </a:r>
            <a:endParaRPr lang="en-US" sz="1400" dirty="0"/>
          </a:p>
        </p:txBody>
      </p:sp>
      <p:sp>
        <p:nvSpPr>
          <p:cNvPr id="17" name="16 Rectángulo"/>
          <p:cNvSpPr/>
          <p:nvPr/>
        </p:nvSpPr>
        <p:spPr>
          <a:xfrm>
            <a:off x="2807992" y="2715854"/>
            <a:ext cx="1692000" cy="792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Over 1 million </a:t>
            </a:r>
            <a:r>
              <a:rPr lang="en-US" sz="1400" dirty="0" smtClean="0"/>
              <a:t>km of lines </a:t>
            </a:r>
          </a:p>
          <a:p>
            <a:pPr algn="ctr"/>
            <a:r>
              <a:rPr lang="en-US" sz="1400" dirty="0" smtClean="0"/>
              <a:t>(MV and LV)</a:t>
            </a:r>
            <a:endParaRPr lang="en-US" sz="1400" dirty="0"/>
          </a:p>
        </p:txBody>
      </p:sp>
      <p:sp>
        <p:nvSpPr>
          <p:cNvPr id="18" name="17 Rectángulo"/>
          <p:cNvSpPr/>
          <p:nvPr/>
        </p:nvSpPr>
        <p:spPr>
          <a:xfrm>
            <a:off x="4572000" y="2715854"/>
            <a:ext cx="1692000" cy="792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err="1" smtClean="0"/>
              <a:t>Over</a:t>
            </a:r>
            <a:r>
              <a:rPr lang="es-ES" sz="1600" b="1" dirty="0" smtClean="0"/>
              <a:t> 400.000 </a:t>
            </a:r>
            <a:r>
              <a:rPr lang="es-ES" sz="1400" dirty="0" smtClean="0"/>
              <a:t>MV/</a:t>
            </a:r>
            <a:r>
              <a:rPr lang="es-ES" sz="1400" dirty="0" err="1" smtClean="0"/>
              <a:t>LV</a:t>
            </a:r>
            <a:r>
              <a:rPr lang="es-ES" sz="1400" dirty="0" smtClean="0"/>
              <a:t> </a:t>
            </a:r>
            <a:r>
              <a:rPr lang="es-ES" sz="1400" dirty="0" err="1" smtClean="0"/>
              <a:t>Substations</a:t>
            </a:r>
            <a:endParaRPr lang="es-ES" sz="1400" dirty="0"/>
          </a:p>
        </p:txBody>
      </p:sp>
      <p:sp>
        <p:nvSpPr>
          <p:cNvPr id="19" name="18 Rectángulo"/>
          <p:cNvSpPr/>
          <p:nvPr/>
        </p:nvSpPr>
        <p:spPr>
          <a:xfrm>
            <a:off x="6336384" y="2715854"/>
            <a:ext cx="1692000" cy="792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err="1" smtClean="0"/>
              <a:t>About</a:t>
            </a:r>
            <a:r>
              <a:rPr lang="es-ES" sz="1600" b="1" dirty="0" smtClean="0"/>
              <a:t> 2.000 </a:t>
            </a:r>
            <a:r>
              <a:rPr lang="es-ES" sz="1400" dirty="0" err="1" smtClean="0"/>
              <a:t>HV</a:t>
            </a:r>
            <a:r>
              <a:rPr lang="es-ES" sz="1400" dirty="0" smtClean="0"/>
              <a:t>/MV </a:t>
            </a:r>
            <a:r>
              <a:rPr lang="es-ES" sz="1400" dirty="0" err="1" smtClean="0"/>
              <a:t>Substations</a:t>
            </a:r>
            <a:endParaRPr lang="es-ES" sz="1400" dirty="0"/>
          </a:p>
        </p:txBody>
      </p:sp>
      <p:sp>
        <p:nvSpPr>
          <p:cNvPr id="20" name="19 Rectángulo"/>
          <p:cNvSpPr/>
          <p:nvPr/>
        </p:nvSpPr>
        <p:spPr>
          <a:xfrm>
            <a:off x="1043608" y="3579950"/>
            <a:ext cx="1692000" cy="792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19.000 </a:t>
            </a:r>
            <a:r>
              <a:rPr lang="es-ES" dirty="0" err="1" smtClean="0"/>
              <a:t>Employees</a:t>
            </a:r>
            <a:endParaRPr lang="es-ES" dirty="0"/>
          </a:p>
        </p:txBody>
      </p:sp>
      <p:sp>
        <p:nvSpPr>
          <p:cNvPr id="21" name="20 Rectángulo"/>
          <p:cNvSpPr/>
          <p:nvPr/>
        </p:nvSpPr>
        <p:spPr>
          <a:xfrm>
            <a:off x="2807992" y="3579950"/>
            <a:ext cx="1692000" cy="792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4 Macro </a:t>
            </a:r>
            <a:r>
              <a:rPr lang="es-ES" dirty="0" smtClean="0"/>
              <a:t>-</a:t>
            </a:r>
            <a:r>
              <a:rPr lang="es-ES" dirty="0" err="1" smtClean="0"/>
              <a:t>Regions</a:t>
            </a:r>
            <a:endParaRPr lang="es-ES" dirty="0"/>
          </a:p>
        </p:txBody>
      </p:sp>
      <p:sp>
        <p:nvSpPr>
          <p:cNvPr id="22" name="21 Rectángulo"/>
          <p:cNvSpPr/>
          <p:nvPr/>
        </p:nvSpPr>
        <p:spPr>
          <a:xfrm>
            <a:off x="4572000" y="3579950"/>
            <a:ext cx="1692000" cy="792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11 Control </a:t>
            </a:r>
            <a:r>
              <a:rPr lang="es-ES" dirty="0" smtClean="0"/>
              <a:t>Centers </a:t>
            </a:r>
            <a:endParaRPr lang="es-ES" dirty="0"/>
          </a:p>
        </p:txBody>
      </p:sp>
      <p:sp>
        <p:nvSpPr>
          <p:cNvPr id="23" name="22 Rectángulo"/>
          <p:cNvSpPr/>
          <p:nvPr/>
        </p:nvSpPr>
        <p:spPr>
          <a:xfrm>
            <a:off x="6336384" y="3579950"/>
            <a:ext cx="1692000" cy="792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115 Territorial </a:t>
            </a:r>
            <a:r>
              <a:rPr lang="es-ES" dirty="0" err="1" smtClean="0"/>
              <a:t>Units</a:t>
            </a:r>
            <a:endParaRPr lang="es-E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egnaposto numero diapositiva 1"/>
          <p:cNvSpPr>
            <a:spLocks noGrp="1"/>
          </p:cNvSpPr>
          <p:nvPr>
            <p:ph type="sldNum" sz="quarter" idx="10"/>
          </p:nvPr>
        </p:nvSpPr>
        <p:spPr/>
        <p:txBody>
          <a:bodyPr/>
          <a:lstStyle/>
          <a:p>
            <a:fld id="{025A2A44-5C1F-4AEF-829E-9A770A97C7D0}" type="slidenum">
              <a:rPr lang="en-US"/>
              <a:pPr/>
              <a:t>20</a:t>
            </a:fld>
            <a:endParaRPr lang="en-US"/>
          </a:p>
        </p:txBody>
      </p:sp>
      <p:sp>
        <p:nvSpPr>
          <p:cNvPr id="381956" name="Text Box 4"/>
          <p:cNvSpPr txBox="1">
            <a:spLocks noChangeArrowheads="1"/>
          </p:cNvSpPr>
          <p:nvPr/>
        </p:nvSpPr>
        <p:spPr bwMode="auto">
          <a:xfrm rot="16200000">
            <a:off x="-951324" y="2553938"/>
            <a:ext cx="2404526" cy="289192"/>
          </a:xfrm>
          <a:prstGeom prst="rect">
            <a:avLst/>
          </a:prstGeom>
          <a:noFill/>
          <a:ln w="9525">
            <a:noFill/>
            <a:miter lim="800000"/>
            <a:headEnd/>
            <a:tailEnd/>
          </a:ln>
          <a:effectLst/>
        </p:spPr>
        <p:txBody>
          <a:bodyPr lIns="77923" tIns="38962" rIns="77923" bIns="38962">
            <a:spAutoFit/>
          </a:bodyPr>
          <a:lstStyle/>
          <a:p>
            <a:pPr defTabSz="688836" eaLnBrk="0" hangingPunct="0">
              <a:lnSpc>
                <a:spcPct val="115000"/>
              </a:lnSpc>
              <a:spcBef>
                <a:spcPct val="50000"/>
              </a:spcBef>
            </a:pPr>
            <a:r>
              <a:rPr lang="en-GB" sz="1300" b="1" dirty="0">
                <a:solidFill>
                  <a:schemeClr val="bg2">
                    <a:lumMod val="10000"/>
                  </a:schemeClr>
                </a:solidFill>
              </a:rPr>
              <a:t>Number of Interruptions</a:t>
            </a:r>
          </a:p>
        </p:txBody>
      </p:sp>
      <p:sp>
        <p:nvSpPr>
          <p:cNvPr id="381957" name="Rectangle 5"/>
          <p:cNvSpPr>
            <a:spLocks noChangeArrowheads="1"/>
          </p:cNvSpPr>
          <p:nvPr/>
        </p:nvSpPr>
        <p:spPr bwMode="auto">
          <a:xfrm>
            <a:off x="251520" y="4803998"/>
            <a:ext cx="8568952" cy="308748"/>
          </a:xfrm>
          <a:prstGeom prst="rect">
            <a:avLst/>
          </a:prstGeom>
          <a:solidFill>
            <a:schemeClr val="bg1"/>
          </a:solidFill>
          <a:ln w="9525">
            <a:noFill/>
            <a:miter lim="800000"/>
            <a:headEnd/>
            <a:tailEnd/>
          </a:ln>
          <a:effectLst/>
        </p:spPr>
        <p:txBody>
          <a:bodyPr wrap="square" lIns="77923" tIns="38962" rIns="77923" bIns="38962">
            <a:spAutoFit/>
          </a:bodyPr>
          <a:lstStyle/>
          <a:p>
            <a:pPr marL="160020" indent="-160020" algn="ctr" defTabSz="688836" eaLnBrk="0" hangingPunct="0">
              <a:lnSpc>
                <a:spcPct val="115000"/>
              </a:lnSpc>
              <a:spcBef>
                <a:spcPct val="50000"/>
              </a:spcBef>
            </a:pPr>
            <a:r>
              <a:rPr lang="en-GB" sz="1300" b="1" dirty="0">
                <a:solidFill>
                  <a:schemeClr val="bg2">
                    <a:lumMod val="10000"/>
                  </a:schemeClr>
                </a:solidFill>
              </a:rPr>
              <a:t>Single Interruption Average Duration</a:t>
            </a:r>
          </a:p>
        </p:txBody>
      </p:sp>
      <p:sp>
        <p:nvSpPr>
          <p:cNvPr id="381958" name="Text Box 6"/>
          <p:cNvSpPr txBox="1">
            <a:spLocks noChangeArrowheads="1"/>
          </p:cNvSpPr>
          <p:nvPr/>
        </p:nvSpPr>
        <p:spPr bwMode="auto">
          <a:xfrm>
            <a:off x="1115616" y="627534"/>
            <a:ext cx="7949648" cy="406403"/>
          </a:xfrm>
          <a:prstGeom prst="rect">
            <a:avLst/>
          </a:prstGeom>
          <a:noFill/>
          <a:ln w="9525">
            <a:noFill/>
            <a:miter lim="800000"/>
            <a:headEnd/>
            <a:tailEnd/>
          </a:ln>
          <a:effectLst/>
        </p:spPr>
        <p:txBody>
          <a:bodyPr lIns="77923" tIns="38962" rIns="77923" bIns="38962">
            <a:spAutoFit/>
          </a:bodyPr>
          <a:lstStyle/>
          <a:p>
            <a:pPr marL="280035" indent="-280035" defTabSz="1036638" eaLnBrk="0" hangingPunct="0">
              <a:lnSpc>
                <a:spcPts val="2800"/>
              </a:lnSpc>
              <a:spcBef>
                <a:spcPct val="40000"/>
              </a:spcBef>
              <a:buClr>
                <a:schemeClr val="accent1"/>
              </a:buClr>
              <a:buSzPct val="100000"/>
            </a:pPr>
            <a:r>
              <a:rPr lang="it-IT" sz="2000" kern="0" dirty="0" smtClean="0">
                <a:solidFill>
                  <a:srgbClr val="DC4405"/>
                </a:solidFill>
                <a:latin typeface="Arial" pitchFamily="34" charset="0"/>
                <a:ea typeface="+mj-ea"/>
                <a:cs typeface="Arial" pitchFamily="34" charset="0"/>
              </a:rPr>
              <a:t>Correttive </a:t>
            </a:r>
            <a:r>
              <a:rPr lang="it-IT" sz="2000" kern="0" dirty="0" err="1" smtClean="0">
                <a:solidFill>
                  <a:srgbClr val="DC4405"/>
                </a:solidFill>
                <a:latin typeface="Arial" pitchFamily="34" charset="0"/>
                <a:ea typeface="+mj-ea"/>
                <a:cs typeface="Arial" pitchFamily="34" charset="0"/>
              </a:rPr>
              <a:t>Actions</a:t>
            </a:r>
            <a:r>
              <a:rPr lang="it-IT" sz="2000" kern="0" dirty="0" smtClean="0">
                <a:solidFill>
                  <a:srgbClr val="DC4405"/>
                </a:solidFill>
                <a:latin typeface="Arial" pitchFamily="34" charset="0"/>
                <a:ea typeface="+mj-ea"/>
                <a:cs typeface="Arial" pitchFamily="34" charset="0"/>
              </a:rPr>
              <a:t> </a:t>
            </a:r>
            <a:r>
              <a:rPr lang="it-IT" sz="2000" kern="0" dirty="0" err="1" smtClean="0">
                <a:solidFill>
                  <a:srgbClr val="DC4405"/>
                </a:solidFill>
                <a:latin typeface="Arial" pitchFamily="34" charset="0"/>
                <a:ea typeface="+mj-ea"/>
                <a:cs typeface="Arial" pitchFamily="34" charset="0"/>
              </a:rPr>
              <a:t>for</a:t>
            </a:r>
            <a:r>
              <a:rPr lang="it-IT" sz="2000" kern="0" dirty="0" smtClean="0">
                <a:solidFill>
                  <a:srgbClr val="DC4405"/>
                </a:solidFill>
                <a:latin typeface="Arial" pitchFamily="34" charset="0"/>
                <a:ea typeface="+mj-ea"/>
                <a:cs typeface="Arial" pitchFamily="34" charset="0"/>
              </a:rPr>
              <a:t> the </a:t>
            </a:r>
            <a:r>
              <a:rPr lang="it-IT" sz="2000" kern="0" dirty="0" err="1" smtClean="0">
                <a:solidFill>
                  <a:srgbClr val="DC4405"/>
                </a:solidFill>
                <a:latin typeface="Arial" pitchFamily="34" charset="0"/>
                <a:ea typeface="+mj-ea"/>
                <a:cs typeface="Arial" pitchFamily="34" charset="0"/>
              </a:rPr>
              <a:t>Reduction</a:t>
            </a:r>
            <a:r>
              <a:rPr lang="it-IT" sz="2000" kern="0" dirty="0" smtClean="0">
                <a:solidFill>
                  <a:srgbClr val="DC4405"/>
                </a:solidFill>
                <a:latin typeface="Arial" pitchFamily="34" charset="0"/>
                <a:ea typeface="+mj-ea"/>
                <a:cs typeface="Arial" pitchFamily="34" charset="0"/>
              </a:rPr>
              <a:t> </a:t>
            </a:r>
            <a:r>
              <a:rPr lang="it-IT" sz="2000" kern="0" dirty="0" err="1" smtClean="0">
                <a:solidFill>
                  <a:srgbClr val="DC4405"/>
                </a:solidFill>
                <a:latin typeface="Arial" pitchFamily="34" charset="0"/>
                <a:ea typeface="+mj-ea"/>
                <a:cs typeface="Arial" pitchFamily="34" charset="0"/>
              </a:rPr>
              <a:t>of</a:t>
            </a:r>
            <a:r>
              <a:rPr lang="it-IT" sz="2000" kern="0" dirty="0" smtClean="0">
                <a:solidFill>
                  <a:srgbClr val="DC4405"/>
                </a:solidFill>
                <a:latin typeface="Arial" pitchFamily="34" charset="0"/>
                <a:ea typeface="+mj-ea"/>
                <a:cs typeface="Arial" pitchFamily="34" charset="0"/>
              </a:rPr>
              <a:t> </a:t>
            </a:r>
            <a:r>
              <a:rPr lang="it-IT" sz="2000" kern="0" dirty="0" err="1" smtClean="0">
                <a:solidFill>
                  <a:srgbClr val="DC4405"/>
                </a:solidFill>
                <a:latin typeface="Arial" pitchFamily="34" charset="0"/>
                <a:ea typeface="+mj-ea"/>
                <a:cs typeface="Arial" pitchFamily="34" charset="0"/>
              </a:rPr>
              <a:t>Duration</a:t>
            </a:r>
            <a:endParaRPr lang="it-IT" sz="2000" kern="0" dirty="0" smtClean="0">
              <a:solidFill>
                <a:srgbClr val="DC4405"/>
              </a:solidFill>
              <a:latin typeface="Arial" pitchFamily="34" charset="0"/>
              <a:ea typeface="+mj-ea"/>
              <a:cs typeface="Arial" pitchFamily="34" charset="0"/>
            </a:endParaRPr>
          </a:p>
        </p:txBody>
      </p:sp>
      <p:sp>
        <p:nvSpPr>
          <p:cNvPr id="381961" name="Text Box 9"/>
          <p:cNvSpPr txBox="1">
            <a:spLocks noChangeArrowheads="1"/>
          </p:cNvSpPr>
          <p:nvPr/>
        </p:nvSpPr>
        <p:spPr bwMode="auto">
          <a:xfrm>
            <a:off x="4482220" y="1483156"/>
            <a:ext cx="2528815" cy="578822"/>
          </a:xfrm>
          <a:prstGeom prst="rect">
            <a:avLst/>
          </a:prstGeom>
          <a:noFill/>
          <a:ln w="9525">
            <a:noFill/>
            <a:miter lim="800000"/>
            <a:headEnd/>
            <a:tailEnd/>
          </a:ln>
          <a:effectLst/>
        </p:spPr>
        <p:txBody>
          <a:bodyPr lIns="77923" tIns="38962" rIns="77923" bIns="38962">
            <a:spAutoFit/>
          </a:bodyPr>
          <a:lstStyle/>
          <a:p>
            <a:pPr marL="160020" indent="-160020" defTabSz="688836" eaLnBrk="0" hangingPunct="0">
              <a:spcBef>
                <a:spcPct val="50000"/>
              </a:spcBef>
              <a:buFontTx/>
              <a:buChar char="•"/>
            </a:pPr>
            <a:endParaRPr lang="en-GB" sz="1300" dirty="0">
              <a:solidFill>
                <a:schemeClr val="bg2"/>
              </a:solidFill>
            </a:endParaRPr>
          </a:p>
          <a:p>
            <a:pPr marL="160020" indent="-160020" defTabSz="688836" eaLnBrk="0" hangingPunct="0">
              <a:spcBef>
                <a:spcPct val="50000"/>
              </a:spcBef>
              <a:buFontTx/>
              <a:buChar char="•"/>
            </a:pPr>
            <a:endParaRPr lang="en-GB" sz="1300" dirty="0">
              <a:solidFill>
                <a:schemeClr val="bg2"/>
              </a:solidFill>
            </a:endParaRPr>
          </a:p>
        </p:txBody>
      </p:sp>
      <p:sp>
        <p:nvSpPr>
          <p:cNvPr id="381963" name="Text Box 11"/>
          <p:cNvSpPr txBox="1">
            <a:spLocks noChangeArrowheads="1"/>
          </p:cNvSpPr>
          <p:nvPr/>
        </p:nvSpPr>
        <p:spPr bwMode="auto">
          <a:xfrm>
            <a:off x="4482220" y="1483156"/>
            <a:ext cx="2528815" cy="578822"/>
          </a:xfrm>
          <a:prstGeom prst="rect">
            <a:avLst/>
          </a:prstGeom>
          <a:noFill/>
          <a:ln w="9525">
            <a:noFill/>
            <a:miter lim="800000"/>
            <a:headEnd/>
            <a:tailEnd/>
          </a:ln>
          <a:effectLst/>
        </p:spPr>
        <p:txBody>
          <a:bodyPr lIns="77923" tIns="38962" rIns="77923" bIns="38962">
            <a:spAutoFit/>
          </a:bodyPr>
          <a:lstStyle/>
          <a:p>
            <a:pPr marL="160020" indent="-160020" defTabSz="688836" eaLnBrk="0" hangingPunct="0">
              <a:spcBef>
                <a:spcPct val="50000"/>
              </a:spcBef>
              <a:buFontTx/>
              <a:buChar char="•"/>
            </a:pPr>
            <a:endParaRPr lang="en-GB" sz="1300" dirty="0">
              <a:solidFill>
                <a:schemeClr val="bg2"/>
              </a:solidFill>
            </a:endParaRPr>
          </a:p>
          <a:p>
            <a:pPr marL="160020" indent="-160020" defTabSz="688836" eaLnBrk="0" hangingPunct="0">
              <a:spcBef>
                <a:spcPct val="50000"/>
              </a:spcBef>
              <a:buFontTx/>
              <a:buChar char="•"/>
            </a:pPr>
            <a:endParaRPr lang="en-GB" sz="1300" dirty="0">
              <a:solidFill>
                <a:schemeClr val="bg2"/>
              </a:solidFill>
            </a:endParaRPr>
          </a:p>
        </p:txBody>
      </p:sp>
      <p:sp>
        <p:nvSpPr>
          <p:cNvPr id="381964" name="AutoShape 12"/>
          <p:cNvSpPr>
            <a:spLocks noChangeArrowheads="1"/>
          </p:cNvSpPr>
          <p:nvPr/>
        </p:nvSpPr>
        <p:spPr bwMode="auto">
          <a:xfrm>
            <a:off x="4820598" y="1275606"/>
            <a:ext cx="3351802" cy="1902021"/>
          </a:xfrm>
          <a:prstGeom prst="roundRect">
            <a:avLst>
              <a:gd name="adj" fmla="val 16667"/>
            </a:avLst>
          </a:prstGeom>
          <a:solidFill>
            <a:srgbClr val="FFFFFF"/>
          </a:solidFill>
          <a:ln w="9525">
            <a:noFill/>
            <a:prstDash val="dash"/>
            <a:round/>
            <a:headEnd/>
            <a:tailEnd/>
          </a:ln>
          <a:effectLst/>
        </p:spPr>
        <p:txBody>
          <a:bodyPr wrap="square" lIns="77923" tIns="38962" rIns="77923" bIns="38962">
            <a:spAutoFit/>
          </a:bodyPr>
          <a:lstStyle/>
          <a:p>
            <a:pPr marL="140018" indent="-140018" defTabSz="688836">
              <a:lnSpc>
                <a:spcPct val="95000"/>
              </a:lnSpc>
              <a:spcBef>
                <a:spcPct val="50000"/>
              </a:spcBef>
              <a:buClr>
                <a:schemeClr val="accent1"/>
              </a:buClr>
              <a:buFontTx/>
              <a:buChar char="•"/>
            </a:pPr>
            <a:r>
              <a:rPr lang="en-GB" sz="1300" dirty="0">
                <a:solidFill>
                  <a:schemeClr val="accent1">
                    <a:lumMod val="75000"/>
                  </a:schemeClr>
                </a:solidFill>
              </a:rPr>
              <a:t>Network Scheme Optimization </a:t>
            </a:r>
          </a:p>
          <a:p>
            <a:pPr marL="140018" indent="-140018" defTabSz="688836">
              <a:lnSpc>
                <a:spcPct val="95000"/>
              </a:lnSpc>
              <a:spcBef>
                <a:spcPct val="50000"/>
              </a:spcBef>
              <a:buClr>
                <a:schemeClr val="accent1"/>
              </a:buClr>
              <a:buFontTx/>
              <a:buChar char="•"/>
            </a:pPr>
            <a:r>
              <a:rPr lang="en-GB" sz="1300" dirty="0">
                <a:solidFill>
                  <a:schemeClr val="accent1">
                    <a:lumMod val="75000"/>
                  </a:schemeClr>
                </a:solidFill>
              </a:rPr>
              <a:t>Maintenance</a:t>
            </a:r>
          </a:p>
          <a:p>
            <a:pPr marL="140018" indent="-140018" defTabSz="688836" eaLnBrk="0" hangingPunct="0">
              <a:lnSpc>
                <a:spcPct val="95000"/>
              </a:lnSpc>
              <a:spcBef>
                <a:spcPct val="50000"/>
              </a:spcBef>
              <a:buClr>
                <a:schemeClr val="accent1"/>
              </a:buClr>
              <a:buFontTx/>
              <a:buChar char="•"/>
            </a:pPr>
            <a:r>
              <a:rPr lang="en-GB" sz="1300" dirty="0">
                <a:solidFill>
                  <a:schemeClr val="accent1">
                    <a:lumMod val="75000"/>
                  </a:schemeClr>
                </a:solidFill>
              </a:rPr>
              <a:t>Remote Control</a:t>
            </a:r>
          </a:p>
          <a:p>
            <a:pPr marL="140018" indent="-140018" defTabSz="688836" eaLnBrk="0" hangingPunct="0">
              <a:lnSpc>
                <a:spcPct val="95000"/>
              </a:lnSpc>
              <a:spcBef>
                <a:spcPct val="50000"/>
              </a:spcBef>
              <a:buClr>
                <a:schemeClr val="accent1"/>
              </a:buClr>
              <a:buFontTx/>
              <a:buChar char="•"/>
            </a:pPr>
            <a:r>
              <a:rPr lang="en-GB" sz="1300" dirty="0">
                <a:solidFill>
                  <a:schemeClr val="accent1">
                    <a:lumMod val="75000"/>
                  </a:schemeClr>
                </a:solidFill>
              </a:rPr>
              <a:t>Neutral Ground Connection</a:t>
            </a:r>
          </a:p>
          <a:p>
            <a:pPr marL="140018" indent="-140018" defTabSz="688836" eaLnBrk="0" hangingPunct="0">
              <a:lnSpc>
                <a:spcPct val="95000"/>
              </a:lnSpc>
              <a:spcBef>
                <a:spcPct val="50000"/>
              </a:spcBef>
              <a:buClr>
                <a:schemeClr val="accent1"/>
              </a:buClr>
              <a:buFontTx/>
              <a:buChar char="•"/>
            </a:pPr>
            <a:r>
              <a:rPr lang="en-GB" sz="1300" dirty="0">
                <a:solidFill>
                  <a:schemeClr val="accent1">
                    <a:lumMod val="75000"/>
                  </a:schemeClr>
                </a:solidFill>
              </a:rPr>
              <a:t>Plants renewal</a:t>
            </a:r>
          </a:p>
          <a:p>
            <a:pPr marL="140018" indent="-140018" defTabSz="688836" eaLnBrk="0" hangingPunct="0">
              <a:lnSpc>
                <a:spcPct val="95000"/>
              </a:lnSpc>
              <a:spcBef>
                <a:spcPct val="50000"/>
              </a:spcBef>
              <a:buClr>
                <a:schemeClr val="accent1"/>
              </a:buClr>
              <a:buFontTx/>
              <a:buChar char="•"/>
            </a:pPr>
            <a:r>
              <a:rPr lang="en-GB" sz="1300" dirty="0">
                <a:solidFill>
                  <a:schemeClr val="accent1">
                    <a:lumMod val="75000"/>
                  </a:schemeClr>
                </a:solidFill>
              </a:rPr>
              <a:t>Structural Investments</a:t>
            </a:r>
          </a:p>
        </p:txBody>
      </p:sp>
      <p:sp>
        <p:nvSpPr>
          <p:cNvPr id="381965" name="AutoShape 13"/>
          <p:cNvSpPr>
            <a:spLocks noChangeArrowheads="1"/>
          </p:cNvSpPr>
          <p:nvPr/>
        </p:nvSpPr>
        <p:spPr bwMode="auto">
          <a:xfrm>
            <a:off x="719604" y="1486434"/>
            <a:ext cx="3426619" cy="1260143"/>
          </a:xfrm>
          <a:prstGeom prst="roundRect">
            <a:avLst>
              <a:gd name="adj" fmla="val 16667"/>
            </a:avLst>
          </a:prstGeom>
          <a:noFill/>
          <a:ln w="9525">
            <a:noFill/>
            <a:prstDash val="dash"/>
            <a:round/>
            <a:headEnd/>
            <a:tailEnd/>
          </a:ln>
          <a:effectLst/>
        </p:spPr>
        <p:txBody>
          <a:bodyPr lIns="77923" tIns="38962" rIns="77923" bIns="38962">
            <a:spAutoFit/>
          </a:bodyPr>
          <a:lstStyle/>
          <a:p>
            <a:pPr marL="140018" indent="-140018" defTabSz="688836" eaLnBrk="0" hangingPunct="0">
              <a:lnSpc>
                <a:spcPct val="95000"/>
              </a:lnSpc>
              <a:spcBef>
                <a:spcPct val="50000"/>
              </a:spcBef>
              <a:buClr>
                <a:schemeClr val="accent1"/>
              </a:buClr>
              <a:buFontTx/>
              <a:buChar char="•"/>
            </a:pPr>
            <a:r>
              <a:rPr lang="en-GB" sz="1300" dirty="0">
                <a:solidFill>
                  <a:schemeClr val="accent1">
                    <a:lumMod val="75000"/>
                  </a:schemeClr>
                </a:solidFill>
              </a:rPr>
              <a:t>Insulation improvement</a:t>
            </a:r>
          </a:p>
          <a:p>
            <a:pPr marL="140018" indent="-140018" defTabSz="688836" eaLnBrk="0" hangingPunct="0">
              <a:lnSpc>
                <a:spcPct val="95000"/>
              </a:lnSpc>
              <a:spcBef>
                <a:spcPct val="50000"/>
              </a:spcBef>
              <a:buClr>
                <a:schemeClr val="accent1"/>
              </a:buClr>
              <a:buFontTx/>
              <a:buChar char="•"/>
            </a:pPr>
            <a:r>
              <a:rPr lang="en-GB" sz="1300" dirty="0">
                <a:solidFill>
                  <a:schemeClr val="accent1">
                    <a:lumMod val="75000"/>
                  </a:schemeClr>
                </a:solidFill>
              </a:rPr>
              <a:t>Network Scheme Optimization</a:t>
            </a:r>
          </a:p>
          <a:p>
            <a:pPr marL="140018" indent="-140018" defTabSz="688836" eaLnBrk="0" hangingPunct="0">
              <a:lnSpc>
                <a:spcPct val="95000"/>
              </a:lnSpc>
              <a:spcBef>
                <a:spcPct val="50000"/>
              </a:spcBef>
              <a:buClr>
                <a:schemeClr val="accent1"/>
              </a:buClr>
              <a:buFontTx/>
              <a:buChar char="•"/>
            </a:pPr>
            <a:r>
              <a:rPr lang="en-GB" sz="1300" dirty="0">
                <a:solidFill>
                  <a:schemeClr val="accent1">
                    <a:lumMod val="75000"/>
                  </a:schemeClr>
                </a:solidFill>
              </a:rPr>
              <a:t>Neutral Ground Connection</a:t>
            </a:r>
          </a:p>
          <a:p>
            <a:pPr marL="140018" indent="-140018" defTabSz="688836" eaLnBrk="0" hangingPunct="0">
              <a:lnSpc>
                <a:spcPct val="95000"/>
              </a:lnSpc>
              <a:spcBef>
                <a:spcPct val="50000"/>
              </a:spcBef>
              <a:buClr>
                <a:schemeClr val="accent1"/>
              </a:buClr>
              <a:buFontTx/>
              <a:buChar char="•"/>
            </a:pPr>
            <a:r>
              <a:rPr lang="en-GB" sz="1300" dirty="0">
                <a:solidFill>
                  <a:schemeClr val="accent1">
                    <a:lumMod val="75000"/>
                  </a:schemeClr>
                </a:solidFill>
              </a:rPr>
              <a:t>Plants refurbishment</a:t>
            </a:r>
          </a:p>
        </p:txBody>
      </p:sp>
      <p:sp>
        <p:nvSpPr>
          <p:cNvPr id="381966" name="AutoShape 14"/>
          <p:cNvSpPr>
            <a:spLocks noChangeArrowheads="1"/>
          </p:cNvSpPr>
          <p:nvPr/>
        </p:nvSpPr>
        <p:spPr bwMode="auto">
          <a:xfrm>
            <a:off x="831150" y="3435846"/>
            <a:ext cx="3259301" cy="618265"/>
          </a:xfrm>
          <a:prstGeom prst="roundRect">
            <a:avLst>
              <a:gd name="adj" fmla="val 16667"/>
            </a:avLst>
          </a:prstGeom>
          <a:noFill/>
          <a:ln w="9525">
            <a:noFill/>
            <a:prstDash val="dash"/>
            <a:round/>
            <a:headEnd/>
            <a:tailEnd/>
          </a:ln>
          <a:effectLst/>
        </p:spPr>
        <p:txBody>
          <a:bodyPr lIns="77923" tIns="38962" rIns="77923" bIns="38962">
            <a:spAutoFit/>
          </a:bodyPr>
          <a:lstStyle/>
          <a:p>
            <a:pPr marL="160020" indent="-160020" defTabSz="688836" eaLnBrk="0" hangingPunct="0">
              <a:lnSpc>
                <a:spcPct val="95000"/>
              </a:lnSpc>
              <a:spcBef>
                <a:spcPct val="50000"/>
              </a:spcBef>
              <a:buClr>
                <a:schemeClr val="accent1"/>
              </a:buClr>
              <a:buFontTx/>
              <a:buChar char="•"/>
            </a:pPr>
            <a:r>
              <a:rPr lang="en-GB" sz="1300" dirty="0">
                <a:solidFill>
                  <a:schemeClr val="accent1">
                    <a:lumMod val="75000"/>
                  </a:schemeClr>
                </a:solidFill>
              </a:rPr>
              <a:t>Maintenance</a:t>
            </a:r>
          </a:p>
          <a:p>
            <a:pPr marL="160020" indent="-160020" defTabSz="688836" eaLnBrk="0" hangingPunct="0">
              <a:lnSpc>
                <a:spcPct val="95000"/>
              </a:lnSpc>
              <a:spcBef>
                <a:spcPct val="50000"/>
              </a:spcBef>
              <a:buClr>
                <a:schemeClr val="accent1"/>
              </a:buClr>
              <a:buFontTx/>
              <a:buChar char="•"/>
            </a:pPr>
            <a:r>
              <a:rPr lang="en-GB" sz="1300" dirty="0">
                <a:solidFill>
                  <a:schemeClr val="accent1">
                    <a:lumMod val="75000"/>
                  </a:schemeClr>
                </a:solidFill>
              </a:rPr>
              <a:t>Investment to contain the fault risk </a:t>
            </a:r>
          </a:p>
        </p:txBody>
      </p:sp>
      <p:sp>
        <p:nvSpPr>
          <p:cNvPr id="381967" name="AutoShape 15"/>
          <p:cNvSpPr>
            <a:spLocks noChangeArrowheads="1"/>
          </p:cNvSpPr>
          <p:nvPr/>
        </p:nvSpPr>
        <p:spPr bwMode="auto">
          <a:xfrm>
            <a:off x="4868548" y="3291830"/>
            <a:ext cx="3792543" cy="1149474"/>
          </a:xfrm>
          <a:prstGeom prst="roundRect">
            <a:avLst>
              <a:gd name="adj" fmla="val 16667"/>
            </a:avLst>
          </a:prstGeom>
          <a:noFill/>
          <a:ln w="9525">
            <a:noFill/>
            <a:prstDash val="dash"/>
            <a:round/>
            <a:headEnd/>
            <a:tailEnd/>
          </a:ln>
          <a:effectLst/>
        </p:spPr>
        <p:txBody>
          <a:bodyPr lIns="77923" tIns="38962" rIns="77923" bIns="38962">
            <a:spAutoFit/>
          </a:bodyPr>
          <a:lstStyle/>
          <a:p>
            <a:pPr marL="140018" indent="-140018" defTabSz="688836" eaLnBrk="0" hangingPunct="0">
              <a:lnSpc>
                <a:spcPct val="95000"/>
              </a:lnSpc>
              <a:spcBef>
                <a:spcPct val="50000"/>
              </a:spcBef>
              <a:buClr>
                <a:schemeClr val="accent1"/>
              </a:buClr>
              <a:buFontTx/>
              <a:buChar char="•"/>
            </a:pPr>
            <a:r>
              <a:rPr lang="en-GB" sz="1300" dirty="0">
                <a:solidFill>
                  <a:schemeClr val="accent1">
                    <a:lumMod val="75000"/>
                  </a:schemeClr>
                </a:solidFill>
              </a:rPr>
              <a:t>Remote control</a:t>
            </a:r>
          </a:p>
          <a:p>
            <a:pPr marL="140018" indent="-140018" defTabSz="688836" eaLnBrk="0" hangingPunct="0">
              <a:lnSpc>
                <a:spcPct val="95000"/>
              </a:lnSpc>
              <a:spcBef>
                <a:spcPct val="50000"/>
              </a:spcBef>
              <a:buClr>
                <a:schemeClr val="accent1"/>
              </a:buClr>
              <a:buFontTx/>
              <a:buChar char="•"/>
            </a:pPr>
            <a:r>
              <a:rPr lang="en-GB" sz="1300" dirty="0">
                <a:solidFill>
                  <a:schemeClr val="accent1">
                    <a:lumMod val="75000"/>
                  </a:schemeClr>
                </a:solidFill>
              </a:rPr>
              <a:t>Structural Investments</a:t>
            </a:r>
          </a:p>
          <a:p>
            <a:pPr marL="140018" indent="-140018" defTabSz="688836" eaLnBrk="0" hangingPunct="0">
              <a:lnSpc>
                <a:spcPct val="95000"/>
              </a:lnSpc>
              <a:spcBef>
                <a:spcPct val="50000"/>
              </a:spcBef>
              <a:buClr>
                <a:schemeClr val="accent1"/>
              </a:buClr>
              <a:buFontTx/>
              <a:buChar char="•"/>
            </a:pPr>
            <a:r>
              <a:rPr lang="en-GB" sz="1300" dirty="0">
                <a:solidFill>
                  <a:schemeClr val="accent1">
                    <a:lumMod val="75000"/>
                  </a:schemeClr>
                </a:solidFill>
              </a:rPr>
              <a:t>Organizational improvement of operative Units’ interventions</a:t>
            </a:r>
          </a:p>
        </p:txBody>
      </p:sp>
      <p:sp>
        <p:nvSpPr>
          <p:cNvPr id="381968" name="Line 16"/>
          <p:cNvSpPr>
            <a:spLocks noChangeShapeType="1"/>
          </p:cNvSpPr>
          <p:nvPr/>
        </p:nvSpPr>
        <p:spPr bwMode="auto">
          <a:xfrm flipH="1" flipV="1">
            <a:off x="467544" y="1275606"/>
            <a:ext cx="14006" cy="3476612"/>
          </a:xfrm>
          <a:prstGeom prst="line">
            <a:avLst/>
          </a:prstGeom>
          <a:noFill/>
          <a:ln w="57150">
            <a:solidFill>
              <a:schemeClr val="tx1"/>
            </a:solidFill>
            <a:round/>
            <a:headEnd/>
            <a:tailEnd type="triangle" w="med" len="med"/>
          </a:ln>
          <a:effectLst/>
        </p:spPr>
        <p:txBody>
          <a:bodyPr wrap="none" lIns="72009" tIns="36005" rIns="72009" bIns="36005" anchor="ctr"/>
          <a:lstStyle/>
          <a:p>
            <a:endParaRPr lang="en-GB"/>
          </a:p>
        </p:txBody>
      </p:sp>
      <p:sp>
        <p:nvSpPr>
          <p:cNvPr id="381969" name="Line 17"/>
          <p:cNvSpPr>
            <a:spLocks noChangeShapeType="1"/>
          </p:cNvSpPr>
          <p:nvPr/>
        </p:nvSpPr>
        <p:spPr bwMode="auto">
          <a:xfrm>
            <a:off x="499234" y="4731990"/>
            <a:ext cx="8511456" cy="0"/>
          </a:xfrm>
          <a:prstGeom prst="line">
            <a:avLst/>
          </a:prstGeom>
          <a:noFill/>
          <a:ln w="57150">
            <a:solidFill>
              <a:schemeClr val="tx1"/>
            </a:solidFill>
            <a:round/>
            <a:headEnd/>
            <a:tailEnd type="triangle" w="med" len="med"/>
          </a:ln>
          <a:effectLst/>
        </p:spPr>
        <p:txBody>
          <a:bodyPr wrap="none" lIns="72009" tIns="36005" rIns="72009" bIns="36005" anchor="ctr"/>
          <a:lstStyle/>
          <a:p>
            <a:endParaRPr lang="en-GB"/>
          </a:p>
        </p:txBody>
      </p:sp>
      <p:sp>
        <p:nvSpPr>
          <p:cNvPr id="20" name="Rectangle 18"/>
          <p:cNvSpPr>
            <a:spLocks noChangeArrowheads="1"/>
          </p:cNvSpPr>
          <p:nvPr/>
        </p:nvSpPr>
        <p:spPr bwMode="auto">
          <a:xfrm>
            <a:off x="1115616" y="0"/>
            <a:ext cx="7772808" cy="734473"/>
          </a:xfrm>
          <a:prstGeom prst="rect">
            <a:avLst/>
          </a:prstGeom>
          <a:noFill/>
          <a:ln w="12700">
            <a:noFill/>
            <a:miter lim="800000"/>
            <a:headEnd/>
            <a:tailEnd/>
          </a:ln>
          <a:effectLst/>
        </p:spPr>
        <p:txBody>
          <a:bodyPr lIns="45354" tIns="45354" rIns="81637" bIns="45354" anchor="b"/>
          <a:lstStyle/>
          <a:p>
            <a:pPr defTabSz="816352" eaLnBrk="0" hangingPunct="0"/>
            <a:r>
              <a:rPr lang="it-IT" sz="2400" dirty="0" smtClean="0">
                <a:solidFill>
                  <a:srgbClr val="0033A0"/>
                </a:solidFill>
                <a:latin typeface="Arial"/>
                <a:cs typeface="Arial"/>
              </a:rPr>
              <a:t>Enel</a:t>
            </a:r>
            <a:r>
              <a:rPr lang="en-US" sz="2400" dirty="0" smtClean="0">
                <a:solidFill>
                  <a:srgbClr val="0033A0"/>
                </a:solidFill>
                <a:latin typeface="Arial"/>
                <a:cs typeface="Arial"/>
              </a:rPr>
              <a:t> Distribuzione’s actions for the Regulation</a:t>
            </a:r>
            <a:endParaRPr lang="it-IT" sz="2400" dirty="0" smtClean="0">
              <a:solidFill>
                <a:srgbClr val="0033A0"/>
              </a:solidFill>
              <a:latin typeface="Arial"/>
              <a:cs typeface="Arial"/>
            </a:endParaRPr>
          </a:p>
        </p:txBody>
      </p:sp>
      <p:sp>
        <p:nvSpPr>
          <p:cNvPr id="22" name="Line 8"/>
          <p:cNvSpPr>
            <a:spLocks noChangeShapeType="1"/>
          </p:cNvSpPr>
          <p:nvPr/>
        </p:nvSpPr>
        <p:spPr bwMode="auto">
          <a:xfrm>
            <a:off x="476109" y="3147812"/>
            <a:ext cx="3735851" cy="2"/>
          </a:xfrm>
          <a:prstGeom prst="line">
            <a:avLst/>
          </a:prstGeom>
          <a:noFill/>
          <a:ln w="57150" cap="rnd">
            <a:solidFill>
              <a:srgbClr val="DC4405"/>
            </a:solidFill>
            <a:prstDash val="sysDot"/>
            <a:round/>
            <a:headEnd/>
            <a:tailEnd/>
          </a:ln>
          <a:effectLst/>
        </p:spPr>
        <p:txBody>
          <a:bodyPr wrap="none" lIns="72009" tIns="36005" rIns="72009" bIns="36005" anchor="ctr"/>
          <a:lstStyle/>
          <a:p>
            <a:endParaRPr lang="en-GB"/>
          </a:p>
        </p:txBody>
      </p:sp>
      <p:sp>
        <p:nvSpPr>
          <p:cNvPr id="23" name="Line 10"/>
          <p:cNvSpPr>
            <a:spLocks noChangeShapeType="1"/>
          </p:cNvSpPr>
          <p:nvPr/>
        </p:nvSpPr>
        <p:spPr bwMode="auto">
          <a:xfrm flipH="1" flipV="1">
            <a:off x="4355975" y="1347613"/>
            <a:ext cx="1" cy="3312369"/>
          </a:xfrm>
          <a:prstGeom prst="line">
            <a:avLst/>
          </a:prstGeom>
          <a:noFill/>
          <a:ln w="57150" cap="rnd">
            <a:solidFill>
              <a:srgbClr val="DC4405"/>
            </a:solidFill>
            <a:prstDash val="sysDot"/>
            <a:round/>
            <a:headEnd/>
            <a:tailEnd/>
          </a:ln>
          <a:effectLst/>
        </p:spPr>
        <p:txBody>
          <a:bodyPr wrap="none" lIns="72009" tIns="36005" rIns="72009" bIns="36005" anchor="ctr"/>
          <a:lstStyle/>
          <a:p>
            <a:endParaRPr lang="en-GB"/>
          </a:p>
        </p:txBody>
      </p:sp>
      <p:sp>
        <p:nvSpPr>
          <p:cNvPr id="24" name="Line 8"/>
          <p:cNvSpPr>
            <a:spLocks noChangeShapeType="1"/>
          </p:cNvSpPr>
          <p:nvPr/>
        </p:nvSpPr>
        <p:spPr bwMode="auto">
          <a:xfrm>
            <a:off x="4572000" y="3147812"/>
            <a:ext cx="4248472" cy="1"/>
          </a:xfrm>
          <a:prstGeom prst="line">
            <a:avLst/>
          </a:prstGeom>
          <a:noFill/>
          <a:ln w="57150" cap="rnd">
            <a:solidFill>
              <a:srgbClr val="DC4405"/>
            </a:solidFill>
            <a:prstDash val="sysDot"/>
            <a:round/>
            <a:headEnd/>
            <a:tailEnd/>
          </a:ln>
          <a:effectLst/>
        </p:spPr>
        <p:txBody>
          <a:bodyPr wrap="none" lIns="72009" tIns="36005" rIns="72009" bIns="36005" anchor="ctr"/>
          <a:lstStyle/>
          <a:p>
            <a:endParaRPr lang="en-GB"/>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egnaposto numero diapositiva 1"/>
          <p:cNvSpPr>
            <a:spLocks noGrp="1"/>
          </p:cNvSpPr>
          <p:nvPr>
            <p:ph type="sldNum" sz="quarter" idx="10"/>
          </p:nvPr>
        </p:nvSpPr>
        <p:spPr/>
        <p:txBody>
          <a:bodyPr/>
          <a:lstStyle/>
          <a:p>
            <a:fld id="{9B370049-E2BD-4438-8E68-4FDC404BFAC3}" type="slidenum">
              <a:rPr lang="en-US"/>
              <a:pPr/>
              <a:t>21</a:t>
            </a:fld>
            <a:endParaRPr lang="en-US"/>
          </a:p>
        </p:txBody>
      </p:sp>
      <p:sp>
        <p:nvSpPr>
          <p:cNvPr id="382980" name="Text Box 4"/>
          <p:cNvSpPr txBox="1">
            <a:spLocks noChangeArrowheads="1"/>
          </p:cNvSpPr>
          <p:nvPr/>
        </p:nvSpPr>
        <p:spPr bwMode="auto">
          <a:xfrm rot="16200000">
            <a:off x="-996175" y="2553938"/>
            <a:ext cx="2404526" cy="289192"/>
          </a:xfrm>
          <a:prstGeom prst="rect">
            <a:avLst/>
          </a:prstGeom>
          <a:noFill/>
          <a:ln w="9525">
            <a:noFill/>
            <a:miter lim="800000"/>
            <a:headEnd/>
            <a:tailEnd/>
          </a:ln>
          <a:effectLst/>
        </p:spPr>
        <p:txBody>
          <a:bodyPr lIns="77923" tIns="38962" rIns="77923" bIns="38962">
            <a:spAutoFit/>
          </a:bodyPr>
          <a:lstStyle/>
          <a:p>
            <a:pPr defTabSz="688836" eaLnBrk="0" hangingPunct="0">
              <a:lnSpc>
                <a:spcPct val="115000"/>
              </a:lnSpc>
              <a:spcBef>
                <a:spcPct val="50000"/>
              </a:spcBef>
            </a:pPr>
            <a:r>
              <a:rPr lang="it-IT" sz="1300" b="1" dirty="0" err="1">
                <a:solidFill>
                  <a:schemeClr val="bg2">
                    <a:lumMod val="10000"/>
                  </a:schemeClr>
                </a:solidFill>
              </a:rPr>
              <a:t>Number</a:t>
            </a:r>
            <a:r>
              <a:rPr lang="it-IT" sz="1300" b="1" dirty="0">
                <a:solidFill>
                  <a:schemeClr val="bg2">
                    <a:lumMod val="10000"/>
                  </a:schemeClr>
                </a:solidFill>
              </a:rPr>
              <a:t> </a:t>
            </a:r>
            <a:r>
              <a:rPr lang="it-IT" sz="1300" b="1" dirty="0" err="1">
                <a:solidFill>
                  <a:schemeClr val="bg2">
                    <a:lumMod val="10000"/>
                  </a:schemeClr>
                </a:solidFill>
              </a:rPr>
              <a:t>of</a:t>
            </a:r>
            <a:r>
              <a:rPr lang="it-IT" sz="1300" b="1" dirty="0">
                <a:solidFill>
                  <a:schemeClr val="bg2">
                    <a:lumMod val="10000"/>
                  </a:schemeClr>
                </a:solidFill>
              </a:rPr>
              <a:t> </a:t>
            </a:r>
            <a:r>
              <a:rPr lang="it-IT" sz="1300" b="1" dirty="0" err="1">
                <a:solidFill>
                  <a:schemeClr val="bg2">
                    <a:lumMod val="10000"/>
                  </a:schemeClr>
                </a:solidFill>
              </a:rPr>
              <a:t>Interruptions</a:t>
            </a:r>
            <a:endParaRPr lang="it-IT" sz="1300" b="1" dirty="0">
              <a:solidFill>
                <a:schemeClr val="bg2">
                  <a:lumMod val="10000"/>
                </a:schemeClr>
              </a:solidFill>
            </a:endParaRPr>
          </a:p>
        </p:txBody>
      </p:sp>
      <p:sp>
        <p:nvSpPr>
          <p:cNvPr id="382981" name="Rectangle 5"/>
          <p:cNvSpPr>
            <a:spLocks noChangeArrowheads="1"/>
          </p:cNvSpPr>
          <p:nvPr/>
        </p:nvSpPr>
        <p:spPr bwMode="auto">
          <a:xfrm>
            <a:off x="467544" y="4766427"/>
            <a:ext cx="8424936" cy="289192"/>
          </a:xfrm>
          <a:prstGeom prst="rect">
            <a:avLst/>
          </a:prstGeom>
          <a:solidFill>
            <a:schemeClr val="bg1"/>
          </a:solidFill>
          <a:ln w="9525">
            <a:noFill/>
            <a:miter lim="800000"/>
            <a:headEnd/>
            <a:tailEnd/>
          </a:ln>
          <a:effectLst/>
        </p:spPr>
        <p:txBody>
          <a:bodyPr wrap="square" lIns="77923" tIns="38962" rIns="77923" bIns="38962">
            <a:spAutoFit/>
          </a:bodyPr>
          <a:lstStyle/>
          <a:p>
            <a:pPr marL="160020" indent="-160020" algn="ctr" defTabSz="688836" eaLnBrk="0" hangingPunct="0">
              <a:lnSpc>
                <a:spcPct val="115000"/>
              </a:lnSpc>
              <a:spcBef>
                <a:spcPct val="50000"/>
              </a:spcBef>
            </a:pPr>
            <a:r>
              <a:rPr lang="it-IT" sz="1300" b="1" dirty="0" err="1">
                <a:solidFill>
                  <a:schemeClr val="bg2">
                    <a:lumMod val="10000"/>
                  </a:schemeClr>
                </a:solidFill>
              </a:rPr>
              <a:t>Number</a:t>
            </a:r>
            <a:r>
              <a:rPr lang="it-IT" sz="1300" b="1" dirty="0">
                <a:solidFill>
                  <a:schemeClr val="bg2">
                    <a:lumMod val="10000"/>
                  </a:schemeClr>
                </a:solidFill>
              </a:rPr>
              <a:t> </a:t>
            </a:r>
            <a:r>
              <a:rPr lang="it-IT" sz="1300" b="1" dirty="0" err="1">
                <a:solidFill>
                  <a:schemeClr val="bg2">
                    <a:lumMod val="10000"/>
                  </a:schemeClr>
                </a:solidFill>
              </a:rPr>
              <a:t>of</a:t>
            </a:r>
            <a:r>
              <a:rPr lang="it-IT" sz="1300" b="1" dirty="0">
                <a:solidFill>
                  <a:schemeClr val="bg2">
                    <a:lumMod val="10000"/>
                  </a:schemeClr>
                </a:solidFill>
              </a:rPr>
              <a:t> </a:t>
            </a:r>
            <a:r>
              <a:rPr lang="it-IT" sz="1300" b="1" dirty="0" err="1">
                <a:solidFill>
                  <a:schemeClr val="bg2">
                    <a:lumMod val="10000"/>
                  </a:schemeClr>
                </a:solidFill>
              </a:rPr>
              <a:t>customers</a:t>
            </a:r>
            <a:r>
              <a:rPr lang="it-IT" sz="1300" b="1" dirty="0">
                <a:solidFill>
                  <a:schemeClr val="bg2">
                    <a:lumMod val="10000"/>
                  </a:schemeClr>
                </a:solidFill>
              </a:rPr>
              <a:t> per MV </a:t>
            </a:r>
            <a:r>
              <a:rPr lang="it-IT" sz="1300" b="1" dirty="0" err="1">
                <a:solidFill>
                  <a:schemeClr val="bg2">
                    <a:lumMod val="10000"/>
                  </a:schemeClr>
                </a:solidFill>
              </a:rPr>
              <a:t>power</a:t>
            </a:r>
            <a:r>
              <a:rPr lang="it-IT" sz="1300" b="1" dirty="0">
                <a:solidFill>
                  <a:schemeClr val="bg2">
                    <a:lumMod val="10000"/>
                  </a:schemeClr>
                </a:solidFill>
              </a:rPr>
              <a:t> </a:t>
            </a:r>
            <a:r>
              <a:rPr lang="it-IT" sz="1300" b="1" dirty="0" err="1">
                <a:solidFill>
                  <a:schemeClr val="bg2">
                    <a:lumMod val="10000"/>
                  </a:schemeClr>
                </a:solidFill>
              </a:rPr>
              <a:t>line</a:t>
            </a:r>
            <a:endParaRPr lang="it-IT" sz="1300" b="1" dirty="0">
              <a:solidFill>
                <a:schemeClr val="bg2">
                  <a:lumMod val="10000"/>
                </a:schemeClr>
              </a:solidFill>
            </a:endParaRPr>
          </a:p>
        </p:txBody>
      </p:sp>
      <p:sp>
        <p:nvSpPr>
          <p:cNvPr id="382982" name="Text Box 6"/>
          <p:cNvSpPr txBox="1">
            <a:spLocks noChangeArrowheads="1"/>
          </p:cNvSpPr>
          <p:nvPr/>
        </p:nvSpPr>
        <p:spPr bwMode="auto">
          <a:xfrm>
            <a:off x="1115616" y="627534"/>
            <a:ext cx="7949648" cy="371073"/>
          </a:xfrm>
          <a:prstGeom prst="rect">
            <a:avLst/>
          </a:prstGeom>
          <a:noFill/>
          <a:ln w="9525">
            <a:noFill/>
            <a:miter lim="800000"/>
            <a:headEnd/>
            <a:tailEnd/>
          </a:ln>
          <a:effectLst/>
        </p:spPr>
        <p:txBody>
          <a:bodyPr lIns="77923" tIns="38962" rIns="77923" bIns="38962">
            <a:spAutoFit/>
          </a:bodyPr>
          <a:lstStyle/>
          <a:p>
            <a:pPr marL="160020" indent="-160020" defTabSz="688836" eaLnBrk="0" hangingPunct="0">
              <a:spcBef>
                <a:spcPct val="50000"/>
              </a:spcBef>
            </a:pPr>
            <a:r>
              <a:rPr lang="it-IT" sz="1900" kern="0" dirty="0">
                <a:solidFill>
                  <a:srgbClr val="DC4405"/>
                </a:solidFill>
                <a:latin typeface="Arial" pitchFamily="34" charset="0"/>
                <a:ea typeface="+mj-ea"/>
                <a:cs typeface="Arial" pitchFamily="34" charset="0"/>
              </a:rPr>
              <a:t>Correttive Actions for the Reduction of Number </a:t>
            </a:r>
            <a:r>
              <a:rPr lang="it-IT" sz="1900" kern="0" dirty="0" smtClean="0">
                <a:solidFill>
                  <a:srgbClr val="DC4405"/>
                </a:solidFill>
                <a:latin typeface="Arial" pitchFamily="34" charset="0"/>
                <a:ea typeface="+mj-ea"/>
                <a:cs typeface="Arial" pitchFamily="34" charset="0"/>
              </a:rPr>
              <a:t>of Interruptions</a:t>
            </a:r>
            <a:endParaRPr lang="it-IT" sz="1900" kern="0" dirty="0">
              <a:solidFill>
                <a:srgbClr val="DC4405"/>
              </a:solidFill>
              <a:latin typeface="Arial" pitchFamily="34" charset="0"/>
              <a:ea typeface="+mj-ea"/>
              <a:cs typeface="Arial" pitchFamily="34" charset="0"/>
            </a:endParaRPr>
          </a:p>
        </p:txBody>
      </p:sp>
      <p:sp>
        <p:nvSpPr>
          <p:cNvPr id="382985" name="Text Box 9"/>
          <p:cNvSpPr txBox="1">
            <a:spLocks noChangeArrowheads="1"/>
          </p:cNvSpPr>
          <p:nvPr/>
        </p:nvSpPr>
        <p:spPr bwMode="auto">
          <a:xfrm>
            <a:off x="4482220" y="1483156"/>
            <a:ext cx="2528815" cy="578822"/>
          </a:xfrm>
          <a:prstGeom prst="rect">
            <a:avLst/>
          </a:prstGeom>
          <a:noFill/>
          <a:ln w="9525">
            <a:noFill/>
            <a:miter lim="800000"/>
            <a:headEnd/>
            <a:tailEnd/>
          </a:ln>
          <a:effectLst/>
        </p:spPr>
        <p:txBody>
          <a:bodyPr lIns="77923" tIns="38962" rIns="77923" bIns="38962">
            <a:spAutoFit/>
          </a:bodyPr>
          <a:lstStyle/>
          <a:p>
            <a:pPr marL="160020" indent="-160020" defTabSz="688836" eaLnBrk="0" hangingPunct="0">
              <a:spcBef>
                <a:spcPct val="50000"/>
              </a:spcBef>
              <a:buFontTx/>
              <a:buChar char="•"/>
            </a:pPr>
            <a:endParaRPr lang="it-IT" sz="1300" dirty="0">
              <a:solidFill>
                <a:schemeClr val="bg2"/>
              </a:solidFill>
            </a:endParaRPr>
          </a:p>
          <a:p>
            <a:pPr marL="160020" indent="-160020" defTabSz="688836" eaLnBrk="0" hangingPunct="0">
              <a:spcBef>
                <a:spcPct val="50000"/>
              </a:spcBef>
              <a:buFontTx/>
              <a:buChar char="•"/>
            </a:pPr>
            <a:endParaRPr lang="it-IT" sz="1300" dirty="0">
              <a:solidFill>
                <a:schemeClr val="bg2"/>
              </a:solidFill>
            </a:endParaRPr>
          </a:p>
        </p:txBody>
      </p:sp>
      <p:sp>
        <p:nvSpPr>
          <p:cNvPr id="382987" name="Text Box 11"/>
          <p:cNvSpPr txBox="1">
            <a:spLocks noChangeArrowheads="1"/>
          </p:cNvSpPr>
          <p:nvPr/>
        </p:nvSpPr>
        <p:spPr bwMode="auto">
          <a:xfrm>
            <a:off x="4482220" y="1483156"/>
            <a:ext cx="2528815" cy="578822"/>
          </a:xfrm>
          <a:prstGeom prst="rect">
            <a:avLst/>
          </a:prstGeom>
          <a:noFill/>
          <a:ln w="9525">
            <a:noFill/>
            <a:miter lim="800000"/>
            <a:headEnd/>
            <a:tailEnd/>
          </a:ln>
          <a:effectLst/>
        </p:spPr>
        <p:txBody>
          <a:bodyPr lIns="77923" tIns="38962" rIns="77923" bIns="38962">
            <a:spAutoFit/>
          </a:bodyPr>
          <a:lstStyle/>
          <a:p>
            <a:pPr marL="160020" indent="-160020" defTabSz="688836" eaLnBrk="0" hangingPunct="0">
              <a:spcBef>
                <a:spcPct val="50000"/>
              </a:spcBef>
              <a:buFontTx/>
              <a:buChar char="•"/>
            </a:pPr>
            <a:endParaRPr lang="it-IT" sz="1300" dirty="0">
              <a:solidFill>
                <a:schemeClr val="bg2"/>
              </a:solidFill>
            </a:endParaRPr>
          </a:p>
          <a:p>
            <a:pPr marL="160020" indent="-160020" defTabSz="688836" eaLnBrk="0" hangingPunct="0">
              <a:spcBef>
                <a:spcPct val="50000"/>
              </a:spcBef>
              <a:buFontTx/>
              <a:buChar char="•"/>
            </a:pPr>
            <a:endParaRPr lang="it-IT" sz="1300" dirty="0">
              <a:solidFill>
                <a:schemeClr val="bg2"/>
              </a:solidFill>
            </a:endParaRPr>
          </a:p>
        </p:txBody>
      </p:sp>
      <p:sp>
        <p:nvSpPr>
          <p:cNvPr id="382991" name="AutoShape 15"/>
          <p:cNvSpPr>
            <a:spLocks noChangeArrowheads="1"/>
          </p:cNvSpPr>
          <p:nvPr/>
        </p:nvSpPr>
        <p:spPr bwMode="auto">
          <a:xfrm>
            <a:off x="4725587" y="3147814"/>
            <a:ext cx="4382917" cy="1437213"/>
          </a:xfrm>
          <a:prstGeom prst="roundRect">
            <a:avLst>
              <a:gd name="adj" fmla="val 16667"/>
            </a:avLst>
          </a:prstGeom>
          <a:noFill/>
          <a:ln w="9525" algn="ctr">
            <a:noFill/>
            <a:prstDash val="dash"/>
            <a:round/>
            <a:headEnd/>
            <a:tailEnd/>
          </a:ln>
          <a:effectLst/>
        </p:spPr>
        <p:txBody>
          <a:bodyPr lIns="77923" tIns="38962" rIns="77923" bIns="38962">
            <a:spAutoFit/>
          </a:bodyPr>
          <a:lstStyle/>
          <a:p>
            <a:pPr marL="140018" indent="-140018" defTabSz="688836" eaLnBrk="0" hangingPunct="0">
              <a:lnSpc>
                <a:spcPct val="90000"/>
              </a:lnSpc>
              <a:spcBef>
                <a:spcPct val="40000"/>
              </a:spcBef>
              <a:buClr>
                <a:schemeClr val="accent1"/>
              </a:buClr>
              <a:buFontTx/>
              <a:buChar char="•"/>
            </a:pPr>
            <a:r>
              <a:rPr lang="en-GB" sz="1300" dirty="0"/>
              <a:t> </a:t>
            </a:r>
            <a:r>
              <a:rPr lang="en-GB" sz="1300" dirty="0">
                <a:solidFill>
                  <a:schemeClr val="accent1">
                    <a:lumMod val="75000"/>
                  </a:schemeClr>
                </a:solidFill>
              </a:rPr>
              <a:t>New HV/MV substation</a:t>
            </a:r>
          </a:p>
          <a:p>
            <a:pPr marL="140018" indent="-140018" defTabSz="688836" eaLnBrk="0" hangingPunct="0">
              <a:lnSpc>
                <a:spcPct val="90000"/>
              </a:lnSpc>
              <a:spcBef>
                <a:spcPct val="40000"/>
              </a:spcBef>
              <a:buClr>
                <a:schemeClr val="accent1"/>
              </a:buClr>
              <a:buFontTx/>
              <a:buChar char="•"/>
            </a:pPr>
            <a:r>
              <a:rPr lang="en-GB" sz="1300" dirty="0">
                <a:solidFill>
                  <a:schemeClr val="accent1">
                    <a:lumMod val="75000"/>
                  </a:schemeClr>
                </a:solidFill>
              </a:rPr>
              <a:t> Power Hubs</a:t>
            </a:r>
          </a:p>
          <a:p>
            <a:pPr marL="140018" indent="-140018" defTabSz="688836" eaLnBrk="0" hangingPunct="0">
              <a:lnSpc>
                <a:spcPct val="90000"/>
              </a:lnSpc>
              <a:spcBef>
                <a:spcPct val="40000"/>
              </a:spcBef>
              <a:buClr>
                <a:schemeClr val="accent1"/>
              </a:buClr>
              <a:buFontTx/>
              <a:buChar char="•"/>
            </a:pPr>
            <a:r>
              <a:rPr lang="en-GB" sz="1300" dirty="0">
                <a:solidFill>
                  <a:schemeClr val="accent1">
                    <a:lumMod val="75000"/>
                  </a:schemeClr>
                </a:solidFill>
              </a:rPr>
              <a:t>Circuit Breakers Equipment into MV/LV substations</a:t>
            </a:r>
          </a:p>
          <a:p>
            <a:pPr marL="140018" indent="-140018" defTabSz="688836" eaLnBrk="0" hangingPunct="0">
              <a:lnSpc>
                <a:spcPct val="90000"/>
              </a:lnSpc>
              <a:spcBef>
                <a:spcPct val="40000"/>
              </a:spcBef>
              <a:buClr>
                <a:schemeClr val="accent1"/>
              </a:buClr>
              <a:buFontTx/>
              <a:buChar char="•"/>
            </a:pPr>
            <a:r>
              <a:rPr lang="en-GB" sz="1300" dirty="0">
                <a:solidFill>
                  <a:schemeClr val="accent1">
                    <a:lumMod val="75000"/>
                  </a:schemeClr>
                </a:solidFill>
              </a:rPr>
              <a:t>Structural Investments</a:t>
            </a:r>
          </a:p>
          <a:p>
            <a:pPr marL="140018" indent="-140018" defTabSz="688836" eaLnBrk="0" hangingPunct="0">
              <a:lnSpc>
                <a:spcPct val="90000"/>
              </a:lnSpc>
              <a:spcBef>
                <a:spcPct val="40000"/>
              </a:spcBef>
              <a:buClr>
                <a:schemeClr val="accent1"/>
              </a:buClr>
              <a:buFontTx/>
              <a:buChar char="•"/>
            </a:pPr>
            <a:r>
              <a:rPr lang="en-GB" sz="1300" dirty="0">
                <a:solidFill>
                  <a:schemeClr val="accent1">
                    <a:lumMod val="75000"/>
                  </a:schemeClr>
                </a:solidFill>
              </a:rPr>
              <a:t>Remote Control</a:t>
            </a:r>
          </a:p>
        </p:txBody>
      </p:sp>
      <p:sp>
        <p:nvSpPr>
          <p:cNvPr id="382992" name="AutoShape 16"/>
          <p:cNvSpPr>
            <a:spLocks noChangeArrowheads="1"/>
          </p:cNvSpPr>
          <p:nvPr/>
        </p:nvSpPr>
        <p:spPr bwMode="auto">
          <a:xfrm>
            <a:off x="4714617" y="1140732"/>
            <a:ext cx="4324424" cy="2079090"/>
          </a:xfrm>
          <a:prstGeom prst="roundRect">
            <a:avLst>
              <a:gd name="adj" fmla="val 16667"/>
            </a:avLst>
          </a:prstGeom>
          <a:noFill/>
          <a:ln w="9525" algn="ctr">
            <a:noFill/>
            <a:prstDash val="dash"/>
            <a:round/>
            <a:headEnd/>
            <a:tailEnd/>
          </a:ln>
          <a:effectLst/>
        </p:spPr>
        <p:txBody>
          <a:bodyPr lIns="77923" tIns="38962" rIns="77923" bIns="38962">
            <a:spAutoFit/>
          </a:bodyPr>
          <a:lstStyle/>
          <a:p>
            <a:pPr marL="140018" indent="-140018" defTabSz="688836" eaLnBrk="0" hangingPunct="0">
              <a:lnSpc>
                <a:spcPct val="90000"/>
              </a:lnSpc>
              <a:spcBef>
                <a:spcPct val="40000"/>
              </a:spcBef>
              <a:buClr>
                <a:schemeClr val="accent1"/>
              </a:buClr>
              <a:buFontTx/>
              <a:buChar char="•"/>
            </a:pPr>
            <a:r>
              <a:rPr lang="en-GB" sz="1300" dirty="0">
                <a:solidFill>
                  <a:schemeClr val="accent1">
                    <a:lumMod val="75000"/>
                  </a:schemeClr>
                </a:solidFill>
              </a:rPr>
              <a:t>New HV/MV substations</a:t>
            </a:r>
          </a:p>
          <a:p>
            <a:pPr marL="140018" indent="-140018" defTabSz="688836" eaLnBrk="0" hangingPunct="0">
              <a:lnSpc>
                <a:spcPct val="90000"/>
              </a:lnSpc>
              <a:spcBef>
                <a:spcPct val="40000"/>
              </a:spcBef>
              <a:buClr>
                <a:schemeClr val="accent1"/>
              </a:buClr>
              <a:buFontTx/>
              <a:buChar char="•"/>
            </a:pPr>
            <a:r>
              <a:rPr lang="en-GB" sz="1300" dirty="0">
                <a:solidFill>
                  <a:schemeClr val="accent1">
                    <a:lumMod val="75000"/>
                  </a:schemeClr>
                </a:solidFill>
              </a:rPr>
              <a:t>Power Hubs</a:t>
            </a:r>
          </a:p>
          <a:p>
            <a:pPr marL="140018" indent="-140018" defTabSz="688836" eaLnBrk="0" hangingPunct="0">
              <a:lnSpc>
                <a:spcPct val="90000"/>
              </a:lnSpc>
              <a:spcBef>
                <a:spcPct val="40000"/>
              </a:spcBef>
              <a:buClr>
                <a:schemeClr val="accent1"/>
              </a:buClr>
              <a:buFontTx/>
              <a:buChar char="•"/>
            </a:pPr>
            <a:r>
              <a:rPr lang="en-GB" sz="1300" dirty="0">
                <a:solidFill>
                  <a:schemeClr val="accent1">
                    <a:lumMod val="75000"/>
                  </a:schemeClr>
                </a:solidFill>
              </a:rPr>
              <a:t>Network Scheme Optimization</a:t>
            </a:r>
          </a:p>
          <a:p>
            <a:pPr marL="140018" indent="-140018" defTabSz="688836" eaLnBrk="0" hangingPunct="0">
              <a:lnSpc>
                <a:spcPct val="90000"/>
              </a:lnSpc>
              <a:spcBef>
                <a:spcPct val="40000"/>
              </a:spcBef>
              <a:buClr>
                <a:schemeClr val="accent1"/>
              </a:buClr>
              <a:buFontTx/>
              <a:buChar char="•"/>
            </a:pPr>
            <a:r>
              <a:rPr lang="en-GB" sz="1300" dirty="0">
                <a:solidFill>
                  <a:schemeClr val="accent1">
                    <a:lumMod val="75000"/>
                  </a:schemeClr>
                </a:solidFill>
              </a:rPr>
              <a:t>Neutral Ground Connection</a:t>
            </a:r>
          </a:p>
          <a:p>
            <a:pPr marL="140018" indent="-140018" defTabSz="688836" eaLnBrk="0" hangingPunct="0">
              <a:lnSpc>
                <a:spcPct val="90000"/>
              </a:lnSpc>
              <a:spcBef>
                <a:spcPct val="40000"/>
              </a:spcBef>
              <a:buClr>
                <a:schemeClr val="accent1"/>
              </a:buClr>
              <a:buFontTx/>
              <a:buChar char="•"/>
            </a:pPr>
            <a:r>
              <a:rPr lang="en-GB" sz="1300" dirty="0">
                <a:solidFill>
                  <a:schemeClr val="accent1">
                    <a:lumMod val="75000"/>
                  </a:schemeClr>
                </a:solidFill>
              </a:rPr>
              <a:t>FNC Automation</a:t>
            </a:r>
          </a:p>
          <a:p>
            <a:pPr marL="140018" indent="-140018" defTabSz="688836" eaLnBrk="0" hangingPunct="0">
              <a:lnSpc>
                <a:spcPct val="90000"/>
              </a:lnSpc>
              <a:spcBef>
                <a:spcPct val="40000"/>
              </a:spcBef>
              <a:buClr>
                <a:schemeClr val="accent1"/>
              </a:buClr>
              <a:buFontTx/>
              <a:buChar char="•"/>
            </a:pPr>
            <a:r>
              <a:rPr lang="en-GB" sz="1300" dirty="0">
                <a:solidFill>
                  <a:schemeClr val="accent1">
                    <a:lumMod val="75000"/>
                  </a:schemeClr>
                </a:solidFill>
              </a:rPr>
              <a:t>Circuit Breakers Equipment into MV/LV substations</a:t>
            </a:r>
          </a:p>
          <a:p>
            <a:pPr marL="140018" indent="-140018" defTabSz="688836" eaLnBrk="0" hangingPunct="0">
              <a:lnSpc>
                <a:spcPct val="90000"/>
              </a:lnSpc>
              <a:spcBef>
                <a:spcPct val="40000"/>
              </a:spcBef>
              <a:buClr>
                <a:schemeClr val="accent1"/>
              </a:buClr>
              <a:buFontTx/>
              <a:buChar char="•"/>
            </a:pPr>
            <a:r>
              <a:rPr lang="en-GB" sz="1300" dirty="0">
                <a:solidFill>
                  <a:schemeClr val="accent1">
                    <a:lumMod val="75000"/>
                  </a:schemeClr>
                </a:solidFill>
              </a:rPr>
              <a:t>Overhead Insulated Lines</a:t>
            </a:r>
          </a:p>
        </p:txBody>
      </p:sp>
      <p:sp>
        <p:nvSpPr>
          <p:cNvPr id="382993" name="AutoShape 17"/>
          <p:cNvSpPr>
            <a:spLocks noChangeArrowheads="1"/>
          </p:cNvSpPr>
          <p:nvPr/>
        </p:nvSpPr>
        <p:spPr bwMode="auto">
          <a:xfrm>
            <a:off x="631979" y="1419622"/>
            <a:ext cx="3291949" cy="1437213"/>
          </a:xfrm>
          <a:prstGeom prst="roundRect">
            <a:avLst>
              <a:gd name="adj" fmla="val 16667"/>
            </a:avLst>
          </a:prstGeom>
          <a:noFill/>
          <a:ln w="9525" algn="ctr">
            <a:noFill/>
            <a:prstDash val="dash"/>
            <a:round/>
            <a:headEnd/>
            <a:tailEnd/>
          </a:ln>
          <a:effectLst/>
        </p:spPr>
        <p:txBody>
          <a:bodyPr lIns="77923" tIns="38962" rIns="77923" bIns="38962">
            <a:spAutoFit/>
          </a:bodyPr>
          <a:lstStyle/>
          <a:p>
            <a:pPr marL="140018" indent="-140018" defTabSz="688836" eaLnBrk="0" hangingPunct="0">
              <a:lnSpc>
                <a:spcPct val="90000"/>
              </a:lnSpc>
              <a:spcBef>
                <a:spcPct val="40000"/>
              </a:spcBef>
              <a:buClr>
                <a:schemeClr val="accent1"/>
              </a:buClr>
              <a:buFontTx/>
              <a:buChar char="•"/>
            </a:pPr>
            <a:r>
              <a:rPr lang="en-GB" sz="1300" dirty="0">
                <a:solidFill>
                  <a:schemeClr val="accent1">
                    <a:lumMod val="75000"/>
                  </a:schemeClr>
                </a:solidFill>
              </a:rPr>
              <a:t>Insulation improvement</a:t>
            </a:r>
          </a:p>
          <a:p>
            <a:pPr marL="140018" indent="-140018" defTabSz="688836" eaLnBrk="0" hangingPunct="0">
              <a:lnSpc>
                <a:spcPct val="90000"/>
              </a:lnSpc>
              <a:spcBef>
                <a:spcPct val="40000"/>
              </a:spcBef>
              <a:buClr>
                <a:schemeClr val="accent1"/>
              </a:buClr>
              <a:buFontTx/>
              <a:buChar char="•"/>
            </a:pPr>
            <a:r>
              <a:rPr lang="en-GB" sz="1300" dirty="0">
                <a:solidFill>
                  <a:schemeClr val="accent1">
                    <a:lumMod val="75000"/>
                  </a:schemeClr>
                </a:solidFill>
              </a:rPr>
              <a:t>Network Scheme Optimization</a:t>
            </a:r>
          </a:p>
          <a:p>
            <a:pPr marL="140018" indent="-140018" defTabSz="688836" eaLnBrk="0" hangingPunct="0">
              <a:lnSpc>
                <a:spcPct val="90000"/>
              </a:lnSpc>
              <a:spcBef>
                <a:spcPct val="40000"/>
              </a:spcBef>
              <a:buClr>
                <a:schemeClr val="accent1"/>
              </a:buClr>
              <a:buFontTx/>
              <a:buChar char="•"/>
            </a:pPr>
            <a:r>
              <a:rPr lang="en-GB" sz="1300" dirty="0">
                <a:solidFill>
                  <a:schemeClr val="accent1">
                    <a:lumMod val="75000"/>
                  </a:schemeClr>
                </a:solidFill>
              </a:rPr>
              <a:t>Neutral Ground Connection</a:t>
            </a:r>
          </a:p>
          <a:p>
            <a:pPr marL="140018" indent="-140018" defTabSz="688836" eaLnBrk="0" hangingPunct="0">
              <a:lnSpc>
                <a:spcPct val="90000"/>
              </a:lnSpc>
              <a:spcBef>
                <a:spcPct val="40000"/>
              </a:spcBef>
              <a:buClr>
                <a:schemeClr val="accent1"/>
              </a:buClr>
              <a:buFontTx/>
              <a:buChar char="•"/>
            </a:pPr>
            <a:r>
              <a:rPr lang="en-GB" sz="1300" dirty="0">
                <a:solidFill>
                  <a:schemeClr val="accent1">
                    <a:lumMod val="75000"/>
                  </a:schemeClr>
                </a:solidFill>
              </a:rPr>
              <a:t>Overhead Insulated Lines</a:t>
            </a:r>
          </a:p>
          <a:p>
            <a:pPr marL="140018" indent="-140018" defTabSz="688836" eaLnBrk="0" hangingPunct="0">
              <a:lnSpc>
                <a:spcPct val="90000"/>
              </a:lnSpc>
              <a:spcBef>
                <a:spcPct val="40000"/>
              </a:spcBef>
              <a:buClr>
                <a:schemeClr val="accent1"/>
              </a:buClr>
              <a:buFontTx/>
              <a:buChar char="•"/>
            </a:pPr>
            <a:r>
              <a:rPr lang="en-GB" sz="1300" dirty="0">
                <a:solidFill>
                  <a:schemeClr val="accent1">
                    <a:lumMod val="75000"/>
                  </a:schemeClr>
                </a:solidFill>
              </a:rPr>
              <a:t>Plants refurbishment</a:t>
            </a:r>
          </a:p>
        </p:txBody>
      </p:sp>
      <p:sp>
        <p:nvSpPr>
          <p:cNvPr id="382994" name="AutoShape 18"/>
          <p:cNvSpPr>
            <a:spLocks noChangeArrowheads="1"/>
          </p:cNvSpPr>
          <p:nvPr/>
        </p:nvSpPr>
        <p:spPr bwMode="auto">
          <a:xfrm>
            <a:off x="683568" y="3509920"/>
            <a:ext cx="3569452" cy="573998"/>
          </a:xfrm>
          <a:prstGeom prst="roundRect">
            <a:avLst>
              <a:gd name="adj" fmla="val 16667"/>
            </a:avLst>
          </a:prstGeom>
          <a:noFill/>
          <a:ln w="9525" algn="ctr">
            <a:noFill/>
            <a:prstDash val="dash"/>
            <a:round/>
            <a:headEnd/>
            <a:tailEnd/>
          </a:ln>
          <a:effectLst/>
        </p:spPr>
        <p:txBody>
          <a:bodyPr lIns="77923" tIns="38962" rIns="77923" bIns="38962">
            <a:spAutoFit/>
          </a:bodyPr>
          <a:lstStyle/>
          <a:p>
            <a:pPr marL="140018" indent="-140018" defTabSz="688836" eaLnBrk="0" hangingPunct="0">
              <a:lnSpc>
                <a:spcPct val="90000"/>
              </a:lnSpc>
              <a:spcBef>
                <a:spcPct val="40000"/>
              </a:spcBef>
              <a:buClr>
                <a:schemeClr val="accent1"/>
              </a:buClr>
              <a:buFontTx/>
              <a:buChar char="•"/>
            </a:pPr>
            <a:r>
              <a:rPr lang="en-GB" sz="1300" dirty="0">
                <a:solidFill>
                  <a:schemeClr val="accent1">
                    <a:lumMod val="75000"/>
                  </a:schemeClr>
                </a:solidFill>
              </a:rPr>
              <a:t>Maintenance</a:t>
            </a:r>
          </a:p>
          <a:p>
            <a:pPr marL="140018" indent="-140018" defTabSz="688836" eaLnBrk="0" hangingPunct="0">
              <a:lnSpc>
                <a:spcPct val="90000"/>
              </a:lnSpc>
              <a:spcBef>
                <a:spcPct val="40000"/>
              </a:spcBef>
              <a:buClr>
                <a:schemeClr val="accent1"/>
              </a:buClr>
              <a:buFontTx/>
              <a:buChar char="•"/>
            </a:pPr>
            <a:r>
              <a:rPr lang="en-GB" sz="1300" dirty="0">
                <a:solidFill>
                  <a:schemeClr val="accent1">
                    <a:lumMod val="75000"/>
                  </a:schemeClr>
                </a:solidFill>
              </a:rPr>
              <a:t>Investment to contain  the fault risk </a:t>
            </a:r>
          </a:p>
        </p:txBody>
      </p:sp>
      <p:sp>
        <p:nvSpPr>
          <p:cNvPr id="20" name="Rectangle 18"/>
          <p:cNvSpPr>
            <a:spLocks noChangeArrowheads="1"/>
          </p:cNvSpPr>
          <p:nvPr/>
        </p:nvSpPr>
        <p:spPr bwMode="auto">
          <a:xfrm>
            <a:off x="1115616" y="0"/>
            <a:ext cx="7772808" cy="734473"/>
          </a:xfrm>
          <a:prstGeom prst="rect">
            <a:avLst/>
          </a:prstGeom>
          <a:noFill/>
          <a:ln w="12700">
            <a:noFill/>
            <a:miter lim="800000"/>
            <a:headEnd/>
            <a:tailEnd/>
          </a:ln>
          <a:effectLst/>
        </p:spPr>
        <p:txBody>
          <a:bodyPr lIns="45354" tIns="45354" rIns="81637" bIns="45354" anchor="b"/>
          <a:lstStyle/>
          <a:p>
            <a:pPr defTabSz="816352" eaLnBrk="0" hangingPunct="0"/>
            <a:r>
              <a:rPr lang="it-IT" sz="2400" dirty="0" smtClean="0">
                <a:solidFill>
                  <a:srgbClr val="0033A0"/>
                </a:solidFill>
                <a:latin typeface="Arial"/>
                <a:cs typeface="Arial"/>
              </a:rPr>
              <a:t>Enel</a:t>
            </a:r>
            <a:r>
              <a:rPr lang="en-US" sz="2400" dirty="0" smtClean="0">
                <a:solidFill>
                  <a:srgbClr val="0033A0"/>
                </a:solidFill>
                <a:latin typeface="Arial"/>
                <a:cs typeface="Arial"/>
              </a:rPr>
              <a:t> Distribuzione’s actions for the Regulation</a:t>
            </a:r>
            <a:endParaRPr lang="it-IT" sz="2400" dirty="0" smtClean="0">
              <a:solidFill>
                <a:srgbClr val="0033A0"/>
              </a:solidFill>
              <a:latin typeface="Arial"/>
              <a:cs typeface="Arial"/>
            </a:endParaRPr>
          </a:p>
        </p:txBody>
      </p:sp>
      <p:sp>
        <p:nvSpPr>
          <p:cNvPr id="21" name="Line 16"/>
          <p:cNvSpPr>
            <a:spLocks noChangeShapeType="1"/>
          </p:cNvSpPr>
          <p:nvPr/>
        </p:nvSpPr>
        <p:spPr bwMode="auto">
          <a:xfrm flipH="1" flipV="1">
            <a:off x="467544" y="1275606"/>
            <a:ext cx="14006" cy="3476612"/>
          </a:xfrm>
          <a:prstGeom prst="line">
            <a:avLst/>
          </a:prstGeom>
          <a:noFill/>
          <a:ln w="57150">
            <a:solidFill>
              <a:schemeClr val="tx1"/>
            </a:solidFill>
            <a:round/>
            <a:headEnd/>
            <a:tailEnd type="triangle" w="med" len="med"/>
          </a:ln>
          <a:effectLst/>
        </p:spPr>
        <p:txBody>
          <a:bodyPr wrap="none" lIns="72009" tIns="36005" rIns="72009" bIns="36005" anchor="ctr"/>
          <a:lstStyle/>
          <a:p>
            <a:endParaRPr lang="en-GB"/>
          </a:p>
        </p:txBody>
      </p:sp>
      <p:sp>
        <p:nvSpPr>
          <p:cNvPr id="22" name="Line 17"/>
          <p:cNvSpPr>
            <a:spLocks noChangeShapeType="1"/>
          </p:cNvSpPr>
          <p:nvPr/>
        </p:nvSpPr>
        <p:spPr bwMode="auto">
          <a:xfrm>
            <a:off x="499234" y="4731990"/>
            <a:ext cx="8511456" cy="0"/>
          </a:xfrm>
          <a:prstGeom prst="line">
            <a:avLst/>
          </a:prstGeom>
          <a:noFill/>
          <a:ln w="57150">
            <a:solidFill>
              <a:schemeClr val="tx1"/>
            </a:solidFill>
            <a:round/>
            <a:headEnd/>
            <a:tailEnd type="triangle" w="med" len="med"/>
          </a:ln>
          <a:effectLst/>
        </p:spPr>
        <p:txBody>
          <a:bodyPr wrap="none" lIns="72009" tIns="36005" rIns="72009" bIns="36005" anchor="ctr"/>
          <a:lstStyle/>
          <a:p>
            <a:endParaRPr lang="en-GB"/>
          </a:p>
        </p:txBody>
      </p:sp>
      <p:sp>
        <p:nvSpPr>
          <p:cNvPr id="27" name="Line 8"/>
          <p:cNvSpPr>
            <a:spLocks noChangeShapeType="1"/>
          </p:cNvSpPr>
          <p:nvPr/>
        </p:nvSpPr>
        <p:spPr bwMode="auto">
          <a:xfrm>
            <a:off x="476109" y="3147812"/>
            <a:ext cx="3735851" cy="2"/>
          </a:xfrm>
          <a:prstGeom prst="line">
            <a:avLst/>
          </a:prstGeom>
          <a:noFill/>
          <a:ln w="57150" cap="rnd">
            <a:solidFill>
              <a:srgbClr val="DC4405"/>
            </a:solidFill>
            <a:prstDash val="sysDot"/>
            <a:round/>
            <a:headEnd/>
            <a:tailEnd/>
          </a:ln>
          <a:effectLst/>
        </p:spPr>
        <p:txBody>
          <a:bodyPr wrap="none" lIns="72009" tIns="36005" rIns="72009" bIns="36005" anchor="ctr"/>
          <a:lstStyle/>
          <a:p>
            <a:endParaRPr lang="en-GB"/>
          </a:p>
        </p:txBody>
      </p:sp>
      <p:sp>
        <p:nvSpPr>
          <p:cNvPr id="28" name="Line 10"/>
          <p:cNvSpPr>
            <a:spLocks noChangeShapeType="1"/>
          </p:cNvSpPr>
          <p:nvPr/>
        </p:nvSpPr>
        <p:spPr bwMode="auto">
          <a:xfrm flipH="1" flipV="1">
            <a:off x="4355975" y="1347613"/>
            <a:ext cx="1" cy="3312369"/>
          </a:xfrm>
          <a:prstGeom prst="line">
            <a:avLst/>
          </a:prstGeom>
          <a:noFill/>
          <a:ln w="57150" cap="rnd">
            <a:solidFill>
              <a:srgbClr val="DC4405"/>
            </a:solidFill>
            <a:prstDash val="sysDot"/>
            <a:round/>
            <a:headEnd/>
            <a:tailEnd/>
          </a:ln>
          <a:effectLst/>
        </p:spPr>
        <p:txBody>
          <a:bodyPr wrap="none" lIns="72009" tIns="36005" rIns="72009" bIns="36005" anchor="ctr"/>
          <a:lstStyle/>
          <a:p>
            <a:endParaRPr lang="en-GB"/>
          </a:p>
        </p:txBody>
      </p:sp>
      <p:sp>
        <p:nvSpPr>
          <p:cNvPr id="29" name="Line 8"/>
          <p:cNvSpPr>
            <a:spLocks noChangeShapeType="1"/>
          </p:cNvSpPr>
          <p:nvPr/>
        </p:nvSpPr>
        <p:spPr bwMode="auto">
          <a:xfrm>
            <a:off x="4572000" y="3147812"/>
            <a:ext cx="4248472" cy="1"/>
          </a:xfrm>
          <a:prstGeom prst="line">
            <a:avLst/>
          </a:prstGeom>
          <a:noFill/>
          <a:ln w="57150" cap="rnd">
            <a:solidFill>
              <a:srgbClr val="DC4405"/>
            </a:solidFill>
            <a:prstDash val="sysDot"/>
            <a:round/>
            <a:headEnd/>
            <a:tailEnd/>
          </a:ln>
          <a:effectLst/>
        </p:spPr>
        <p:txBody>
          <a:bodyPr wrap="none" lIns="72009" tIns="36005" rIns="72009" bIns="36005" anchor="ctr"/>
          <a:lstStyle/>
          <a:p>
            <a:endParaRPr lang="en-GB"/>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egnaposto numero diapositiva 3"/>
          <p:cNvSpPr>
            <a:spLocks noGrp="1"/>
          </p:cNvSpPr>
          <p:nvPr>
            <p:ph type="sldNum" sz="quarter" idx="10"/>
          </p:nvPr>
        </p:nvSpPr>
        <p:spPr>
          <a:noFill/>
        </p:spPr>
        <p:txBody>
          <a:bodyPr/>
          <a:lstStyle/>
          <a:p>
            <a:pPr defTabSz="816352"/>
            <a:fld id="{F80CD841-D030-4A5E-912E-D0BB0CA8A4B0}" type="slidenum">
              <a:rPr lang="en-US"/>
              <a:pPr defTabSz="816352"/>
              <a:t>22</a:t>
            </a:fld>
            <a:endParaRPr lang="en-US" dirty="0"/>
          </a:p>
        </p:txBody>
      </p:sp>
      <p:sp>
        <p:nvSpPr>
          <p:cNvPr id="8195" name="Rectangle 4"/>
          <p:cNvSpPr>
            <a:spLocks noChangeArrowheads="1"/>
          </p:cNvSpPr>
          <p:nvPr/>
        </p:nvSpPr>
        <p:spPr bwMode="auto">
          <a:xfrm>
            <a:off x="179512" y="1275607"/>
            <a:ext cx="5040560" cy="1728191"/>
          </a:xfrm>
          <a:prstGeom prst="rect">
            <a:avLst/>
          </a:prstGeom>
          <a:noFill/>
          <a:ln w="9525">
            <a:noFill/>
            <a:miter lim="800000"/>
            <a:headEnd/>
            <a:tailEnd/>
          </a:ln>
        </p:spPr>
        <p:txBody>
          <a:bodyPr lIns="72009" tIns="36005" rIns="72009" bIns="36005"/>
          <a:lstStyle/>
          <a:p>
            <a:pPr algn="ctr" defTabSz="816352">
              <a:tabLst>
                <a:tab pos="1410176" algn="l"/>
              </a:tabLst>
            </a:pPr>
            <a:r>
              <a:rPr lang="en-US" sz="1600" b="1" dirty="0">
                <a:solidFill>
                  <a:srgbClr val="DC4405"/>
                </a:solidFill>
              </a:rPr>
              <a:t>The </a:t>
            </a:r>
            <a:r>
              <a:rPr lang="en-US" sz="1600" b="1" dirty="0" smtClean="0">
                <a:solidFill>
                  <a:srgbClr val="DC4405"/>
                </a:solidFill>
              </a:rPr>
              <a:t>Process</a:t>
            </a:r>
          </a:p>
          <a:p>
            <a:pPr algn="ctr" defTabSz="816352">
              <a:tabLst>
                <a:tab pos="1410176" algn="l"/>
              </a:tabLst>
            </a:pPr>
            <a:endParaRPr lang="en-US" sz="1600" b="1" dirty="0">
              <a:solidFill>
                <a:srgbClr val="DC4405"/>
              </a:solidFill>
            </a:endParaRPr>
          </a:p>
          <a:p>
            <a:pPr algn="just" defTabSz="816352">
              <a:lnSpc>
                <a:spcPct val="120000"/>
              </a:lnSpc>
              <a:tabLst>
                <a:tab pos="1410176" algn="l"/>
              </a:tabLst>
            </a:pPr>
            <a:r>
              <a:rPr lang="en-US" sz="1400" dirty="0">
                <a:solidFill>
                  <a:schemeClr val="accent1">
                    <a:lumMod val="75000"/>
                  </a:schemeClr>
                </a:solidFill>
              </a:rPr>
              <a:t>The process to be controlled begins from HV/MV substations (primary substations), goes ahead in MV/LV substations (secondary substations) and terminates in correspondence of LV energy meters in customer premises.</a:t>
            </a:r>
          </a:p>
          <a:p>
            <a:pPr defTabSz="816352">
              <a:lnSpc>
                <a:spcPct val="120000"/>
              </a:lnSpc>
              <a:tabLst>
                <a:tab pos="1410176" algn="l"/>
              </a:tabLst>
            </a:pPr>
            <a:r>
              <a:rPr lang="en-US" sz="1400" dirty="0">
                <a:solidFill>
                  <a:schemeClr val="accent1">
                    <a:lumMod val="75000"/>
                  </a:schemeClr>
                </a:solidFill>
              </a:rPr>
              <a:t>ENEL D network has the following standard of voltage </a:t>
            </a:r>
            <a:r>
              <a:rPr lang="en-US" sz="1400" i="1" dirty="0">
                <a:solidFill>
                  <a:schemeClr val="accent1">
                    <a:lumMod val="75000"/>
                  </a:schemeClr>
                </a:solidFill>
              </a:rPr>
              <a:t>levels :</a:t>
            </a:r>
            <a:r>
              <a:rPr lang="en-US" sz="1400" i="1" dirty="0"/>
              <a:t/>
            </a:r>
            <a:br>
              <a:rPr lang="en-US" sz="1400" i="1" dirty="0"/>
            </a:br>
            <a:endParaRPr lang="en-US" sz="1400" i="1" dirty="0"/>
          </a:p>
        </p:txBody>
      </p:sp>
      <p:grpSp>
        <p:nvGrpSpPr>
          <p:cNvPr id="2" name="Group 429"/>
          <p:cNvGrpSpPr>
            <a:grpSpLocks/>
          </p:cNvGrpSpPr>
          <p:nvPr/>
        </p:nvGrpSpPr>
        <p:grpSpPr bwMode="auto">
          <a:xfrm>
            <a:off x="5405742" y="1387641"/>
            <a:ext cx="3702762" cy="3272341"/>
            <a:chOff x="3769" y="947"/>
            <a:chExt cx="2722" cy="2994"/>
          </a:xfrm>
        </p:grpSpPr>
        <p:grpSp>
          <p:nvGrpSpPr>
            <p:cNvPr id="3" name="Group 16"/>
            <p:cNvGrpSpPr>
              <a:grpSpLocks/>
            </p:cNvGrpSpPr>
            <p:nvPr/>
          </p:nvGrpSpPr>
          <p:grpSpPr bwMode="auto">
            <a:xfrm>
              <a:off x="3769" y="947"/>
              <a:ext cx="2722" cy="2994"/>
              <a:chOff x="624" y="1025"/>
              <a:chExt cx="3108" cy="2855"/>
            </a:xfrm>
          </p:grpSpPr>
          <p:sp>
            <p:nvSpPr>
              <p:cNvPr id="8225" name="Rectangle 17"/>
              <p:cNvSpPr>
                <a:spLocks noChangeArrowheads="1"/>
              </p:cNvSpPr>
              <p:nvPr/>
            </p:nvSpPr>
            <p:spPr bwMode="auto">
              <a:xfrm>
                <a:off x="2059" y="1089"/>
                <a:ext cx="200" cy="117"/>
              </a:xfrm>
              <a:prstGeom prst="rect">
                <a:avLst/>
              </a:prstGeom>
              <a:solidFill>
                <a:srgbClr val="FFFFFF"/>
              </a:solidFill>
              <a:ln w="11113">
                <a:solidFill>
                  <a:srgbClr val="000000"/>
                </a:solidFill>
                <a:miter lim="800000"/>
                <a:headEnd/>
                <a:tailEnd/>
              </a:ln>
            </p:spPr>
            <p:txBody>
              <a:bodyPr/>
              <a:lstStyle/>
              <a:p>
                <a:endParaRPr lang="it-IT"/>
              </a:p>
            </p:txBody>
          </p:sp>
          <p:sp>
            <p:nvSpPr>
              <p:cNvPr id="8226" name="Rectangle 18"/>
              <p:cNvSpPr>
                <a:spLocks noChangeArrowheads="1"/>
              </p:cNvSpPr>
              <p:nvPr/>
            </p:nvSpPr>
            <p:spPr bwMode="auto">
              <a:xfrm>
                <a:off x="2392" y="1089"/>
                <a:ext cx="192" cy="117"/>
              </a:xfrm>
              <a:prstGeom prst="rect">
                <a:avLst/>
              </a:prstGeom>
              <a:solidFill>
                <a:srgbClr val="FFFFFF"/>
              </a:solidFill>
              <a:ln w="11113">
                <a:solidFill>
                  <a:srgbClr val="000000"/>
                </a:solidFill>
                <a:miter lim="800000"/>
                <a:headEnd/>
                <a:tailEnd/>
              </a:ln>
            </p:spPr>
            <p:txBody>
              <a:bodyPr/>
              <a:lstStyle/>
              <a:p>
                <a:endParaRPr lang="it-IT"/>
              </a:p>
            </p:txBody>
          </p:sp>
          <p:sp>
            <p:nvSpPr>
              <p:cNvPr id="8227" name="Rectangle 19"/>
              <p:cNvSpPr>
                <a:spLocks noChangeArrowheads="1"/>
              </p:cNvSpPr>
              <p:nvPr/>
            </p:nvSpPr>
            <p:spPr bwMode="auto">
              <a:xfrm>
                <a:off x="2719" y="1089"/>
                <a:ext cx="200" cy="117"/>
              </a:xfrm>
              <a:prstGeom prst="rect">
                <a:avLst/>
              </a:prstGeom>
              <a:solidFill>
                <a:srgbClr val="FFFFFF"/>
              </a:solidFill>
              <a:ln w="11113">
                <a:solidFill>
                  <a:srgbClr val="000000"/>
                </a:solidFill>
                <a:miter lim="800000"/>
                <a:headEnd/>
                <a:tailEnd/>
              </a:ln>
            </p:spPr>
            <p:txBody>
              <a:bodyPr/>
              <a:lstStyle/>
              <a:p>
                <a:endParaRPr lang="it-IT"/>
              </a:p>
            </p:txBody>
          </p:sp>
          <p:sp>
            <p:nvSpPr>
              <p:cNvPr id="8228" name="Rectangle 20"/>
              <p:cNvSpPr>
                <a:spLocks noChangeArrowheads="1"/>
              </p:cNvSpPr>
              <p:nvPr/>
            </p:nvSpPr>
            <p:spPr bwMode="auto">
              <a:xfrm>
                <a:off x="2059" y="1260"/>
                <a:ext cx="200" cy="117"/>
              </a:xfrm>
              <a:prstGeom prst="rect">
                <a:avLst/>
              </a:prstGeom>
              <a:solidFill>
                <a:srgbClr val="FFFFFF"/>
              </a:solidFill>
              <a:ln w="11113">
                <a:solidFill>
                  <a:srgbClr val="000000"/>
                </a:solidFill>
                <a:miter lim="800000"/>
                <a:headEnd/>
                <a:tailEnd/>
              </a:ln>
            </p:spPr>
            <p:txBody>
              <a:bodyPr/>
              <a:lstStyle/>
              <a:p>
                <a:endParaRPr lang="it-IT"/>
              </a:p>
            </p:txBody>
          </p:sp>
          <p:sp>
            <p:nvSpPr>
              <p:cNvPr id="8229" name="Rectangle 21"/>
              <p:cNvSpPr>
                <a:spLocks noChangeArrowheads="1"/>
              </p:cNvSpPr>
              <p:nvPr/>
            </p:nvSpPr>
            <p:spPr bwMode="auto">
              <a:xfrm>
                <a:off x="2392" y="1260"/>
                <a:ext cx="192" cy="117"/>
              </a:xfrm>
              <a:prstGeom prst="rect">
                <a:avLst/>
              </a:prstGeom>
              <a:solidFill>
                <a:srgbClr val="FFFFFF"/>
              </a:solidFill>
              <a:ln w="11113">
                <a:solidFill>
                  <a:srgbClr val="000000"/>
                </a:solidFill>
                <a:miter lim="800000"/>
                <a:headEnd/>
                <a:tailEnd/>
              </a:ln>
            </p:spPr>
            <p:txBody>
              <a:bodyPr/>
              <a:lstStyle/>
              <a:p>
                <a:endParaRPr lang="it-IT"/>
              </a:p>
            </p:txBody>
          </p:sp>
          <p:sp>
            <p:nvSpPr>
              <p:cNvPr id="8230" name="Rectangle 22"/>
              <p:cNvSpPr>
                <a:spLocks noChangeArrowheads="1"/>
              </p:cNvSpPr>
              <p:nvPr/>
            </p:nvSpPr>
            <p:spPr bwMode="auto">
              <a:xfrm>
                <a:off x="2719" y="1260"/>
                <a:ext cx="200" cy="117"/>
              </a:xfrm>
              <a:prstGeom prst="rect">
                <a:avLst/>
              </a:prstGeom>
              <a:solidFill>
                <a:srgbClr val="FFFFFF"/>
              </a:solidFill>
              <a:ln w="11113">
                <a:solidFill>
                  <a:srgbClr val="000000"/>
                </a:solidFill>
                <a:miter lim="800000"/>
                <a:headEnd/>
                <a:tailEnd/>
              </a:ln>
            </p:spPr>
            <p:txBody>
              <a:bodyPr/>
              <a:lstStyle/>
              <a:p>
                <a:endParaRPr lang="it-IT"/>
              </a:p>
            </p:txBody>
          </p:sp>
          <p:sp>
            <p:nvSpPr>
              <p:cNvPr id="8231" name="Rectangle 23"/>
              <p:cNvSpPr>
                <a:spLocks noChangeArrowheads="1"/>
              </p:cNvSpPr>
              <p:nvPr/>
            </p:nvSpPr>
            <p:spPr bwMode="auto">
              <a:xfrm>
                <a:off x="2719" y="1431"/>
                <a:ext cx="200" cy="117"/>
              </a:xfrm>
              <a:prstGeom prst="rect">
                <a:avLst/>
              </a:prstGeom>
              <a:solidFill>
                <a:srgbClr val="FFFFFF"/>
              </a:solidFill>
              <a:ln w="11113">
                <a:solidFill>
                  <a:srgbClr val="000000"/>
                </a:solidFill>
                <a:miter lim="800000"/>
                <a:headEnd/>
                <a:tailEnd/>
              </a:ln>
            </p:spPr>
            <p:txBody>
              <a:bodyPr/>
              <a:lstStyle/>
              <a:p>
                <a:endParaRPr lang="it-IT"/>
              </a:p>
            </p:txBody>
          </p:sp>
          <p:sp>
            <p:nvSpPr>
              <p:cNvPr id="8232" name="Rectangle 24"/>
              <p:cNvSpPr>
                <a:spLocks noChangeArrowheads="1"/>
              </p:cNvSpPr>
              <p:nvPr/>
            </p:nvSpPr>
            <p:spPr bwMode="auto">
              <a:xfrm>
                <a:off x="1566" y="1089"/>
                <a:ext cx="233" cy="371"/>
              </a:xfrm>
              <a:prstGeom prst="rect">
                <a:avLst/>
              </a:prstGeom>
              <a:solidFill>
                <a:srgbClr val="FFFFFF"/>
              </a:solidFill>
              <a:ln w="11113">
                <a:solidFill>
                  <a:srgbClr val="000000"/>
                </a:solidFill>
                <a:miter lim="800000"/>
                <a:headEnd/>
                <a:tailEnd/>
              </a:ln>
            </p:spPr>
            <p:txBody>
              <a:bodyPr/>
              <a:lstStyle/>
              <a:p>
                <a:endParaRPr lang="it-IT"/>
              </a:p>
            </p:txBody>
          </p:sp>
          <p:sp>
            <p:nvSpPr>
              <p:cNvPr id="8233" name="Rectangle 25"/>
              <p:cNvSpPr>
                <a:spLocks noChangeArrowheads="1"/>
              </p:cNvSpPr>
              <p:nvPr/>
            </p:nvSpPr>
            <p:spPr bwMode="auto">
              <a:xfrm>
                <a:off x="3179" y="1089"/>
                <a:ext cx="233" cy="371"/>
              </a:xfrm>
              <a:prstGeom prst="rect">
                <a:avLst/>
              </a:prstGeom>
              <a:solidFill>
                <a:srgbClr val="FFFFFF"/>
              </a:solidFill>
              <a:ln w="11113">
                <a:solidFill>
                  <a:srgbClr val="000000"/>
                </a:solidFill>
                <a:miter lim="800000"/>
                <a:headEnd/>
                <a:tailEnd/>
              </a:ln>
            </p:spPr>
            <p:txBody>
              <a:bodyPr/>
              <a:lstStyle/>
              <a:p>
                <a:endParaRPr lang="it-IT"/>
              </a:p>
            </p:txBody>
          </p:sp>
          <p:sp>
            <p:nvSpPr>
              <p:cNvPr id="8234" name="Rectangle 26"/>
              <p:cNvSpPr>
                <a:spLocks noChangeArrowheads="1"/>
              </p:cNvSpPr>
              <p:nvPr/>
            </p:nvSpPr>
            <p:spPr bwMode="auto">
              <a:xfrm>
                <a:off x="2059" y="1431"/>
                <a:ext cx="200" cy="117"/>
              </a:xfrm>
              <a:prstGeom prst="rect">
                <a:avLst/>
              </a:prstGeom>
              <a:solidFill>
                <a:srgbClr val="FFFFFF"/>
              </a:solidFill>
              <a:ln w="11113">
                <a:solidFill>
                  <a:srgbClr val="000000"/>
                </a:solidFill>
                <a:miter lim="800000"/>
                <a:headEnd/>
                <a:tailEnd/>
              </a:ln>
            </p:spPr>
            <p:txBody>
              <a:bodyPr/>
              <a:lstStyle/>
              <a:p>
                <a:endParaRPr lang="it-IT"/>
              </a:p>
            </p:txBody>
          </p:sp>
          <p:sp>
            <p:nvSpPr>
              <p:cNvPr id="8235" name="Oval 27"/>
              <p:cNvSpPr>
                <a:spLocks noChangeArrowheads="1"/>
              </p:cNvSpPr>
              <p:nvPr/>
            </p:nvSpPr>
            <p:spPr bwMode="auto">
              <a:xfrm>
                <a:off x="1640" y="2441"/>
                <a:ext cx="425" cy="396"/>
              </a:xfrm>
              <a:prstGeom prst="ellipse">
                <a:avLst/>
              </a:prstGeom>
              <a:solidFill>
                <a:srgbClr val="FFFFFF"/>
              </a:solidFill>
              <a:ln w="11113">
                <a:solidFill>
                  <a:srgbClr val="000000"/>
                </a:solidFill>
                <a:round/>
                <a:headEnd/>
                <a:tailEnd/>
              </a:ln>
            </p:spPr>
            <p:txBody>
              <a:bodyPr/>
              <a:lstStyle/>
              <a:p>
                <a:endParaRPr lang="it-IT"/>
              </a:p>
            </p:txBody>
          </p:sp>
          <p:sp>
            <p:nvSpPr>
              <p:cNvPr id="8236" name="Rectangle 28"/>
              <p:cNvSpPr>
                <a:spLocks noChangeArrowheads="1"/>
              </p:cNvSpPr>
              <p:nvPr/>
            </p:nvSpPr>
            <p:spPr bwMode="auto">
              <a:xfrm>
                <a:off x="1995" y="1863"/>
                <a:ext cx="1042" cy="432"/>
              </a:xfrm>
              <a:prstGeom prst="rect">
                <a:avLst/>
              </a:prstGeom>
              <a:solidFill>
                <a:srgbClr val="FFFFFF"/>
              </a:solidFill>
              <a:ln w="11113">
                <a:solidFill>
                  <a:srgbClr val="000000"/>
                </a:solidFill>
                <a:miter lim="800000"/>
                <a:headEnd/>
                <a:tailEnd/>
              </a:ln>
            </p:spPr>
            <p:txBody>
              <a:bodyPr/>
              <a:lstStyle/>
              <a:p>
                <a:endParaRPr lang="it-IT"/>
              </a:p>
            </p:txBody>
          </p:sp>
          <p:sp>
            <p:nvSpPr>
              <p:cNvPr id="8237" name="Oval 29"/>
              <p:cNvSpPr>
                <a:spLocks noChangeArrowheads="1"/>
              </p:cNvSpPr>
              <p:nvPr/>
            </p:nvSpPr>
            <p:spPr bwMode="auto">
              <a:xfrm>
                <a:off x="2402" y="2427"/>
                <a:ext cx="692" cy="629"/>
              </a:xfrm>
              <a:prstGeom prst="ellipse">
                <a:avLst/>
              </a:prstGeom>
              <a:solidFill>
                <a:srgbClr val="FFFFFF"/>
              </a:solidFill>
              <a:ln w="11113">
                <a:solidFill>
                  <a:srgbClr val="000000"/>
                </a:solidFill>
                <a:round/>
                <a:headEnd/>
                <a:tailEnd/>
              </a:ln>
            </p:spPr>
            <p:txBody>
              <a:bodyPr/>
              <a:lstStyle/>
              <a:p>
                <a:endParaRPr lang="it-IT"/>
              </a:p>
            </p:txBody>
          </p:sp>
          <p:sp>
            <p:nvSpPr>
              <p:cNvPr id="8238" name="Line 30"/>
              <p:cNvSpPr>
                <a:spLocks noChangeShapeType="1"/>
              </p:cNvSpPr>
              <p:nvPr/>
            </p:nvSpPr>
            <p:spPr bwMode="auto">
              <a:xfrm>
                <a:off x="2205" y="3210"/>
                <a:ext cx="2" cy="205"/>
              </a:xfrm>
              <a:prstGeom prst="line">
                <a:avLst/>
              </a:prstGeom>
              <a:noFill/>
              <a:ln w="11113">
                <a:solidFill>
                  <a:srgbClr val="000000"/>
                </a:solidFill>
                <a:round/>
                <a:headEnd/>
                <a:tailEnd/>
              </a:ln>
            </p:spPr>
            <p:txBody>
              <a:bodyPr/>
              <a:lstStyle/>
              <a:p>
                <a:endParaRPr lang="en-GB"/>
              </a:p>
            </p:txBody>
          </p:sp>
          <p:sp>
            <p:nvSpPr>
              <p:cNvPr id="8239" name="Rectangle 31"/>
              <p:cNvSpPr>
                <a:spLocks noChangeArrowheads="1"/>
              </p:cNvSpPr>
              <p:nvPr/>
            </p:nvSpPr>
            <p:spPr bwMode="auto">
              <a:xfrm>
                <a:off x="1721" y="1147"/>
                <a:ext cx="16" cy="253"/>
              </a:xfrm>
              <a:prstGeom prst="rect">
                <a:avLst/>
              </a:prstGeom>
              <a:solidFill>
                <a:srgbClr val="000000"/>
              </a:solidFill>
              <a:ln w="9525">
                <a:noFill/>
                <a:miter lim="800000"/>
                <a:headEnd/>
                <a:tailEnd/>
              </a:ln>
            </p:spPr>
            <p:txBody>
              <a:bodyPr/>
              <a:lstStyle/>
              <a:p>
                <a:endParaRPr lang="it-IT"/>
              </a:p>
            </p:txBody>
          </p:sp>
          <p:sp>
            <p:nvSpPr>
              <p:cNvPr id="8240" name="Rectangle 32"/>
              <p:cNvSpPr>
                <a:spLocks noChangeArrowheads="1"/>
              </p:cNvSpPr>
              <p:nvPr/>
            </p:nvSpPr>
            <p:spPr bwMode="auto">
              <a:xfrm>
                <a:off x="1618" y="1147"/>
                <a:ext cx="17" cy="253"/>
              </a:xfrm>
              <a:prstGeom prst="rect">
                <a:avLst/>
              </a:prstGeom>
              <a:solidFill>
                <a:srgbClr val="000000"/>
              </a:solidFill>
              <a:ln w="9525">
                <a:noFill/>
                <a:miter lim="800000"/>
                <a:headEnd/>
                <a:tailEnd/>
              </a:ln>
            </p:spPr>
            <p:txBody>
              <a:bodyPr/>
              <a:lstStyle/>
              <a:p>
                <a:endParaRPr lang="it-IT"/>
              </a:p>
            </p:txBody>
          </p:sp>
          <p:sp>
            <p:nvSpPr>
              <p:cNvPr id="8241" name="Rectangle 33"/>
              <p:cNvSpPr>
                <a:spLocks noChangeArrowheads="1"/>
              </p:cNvSpPr>
              <p:nvPr/>
            </p:nvSpPr>
            <p:spPr bwMode="auto">
              <a:xfrm>
                <a:off x="1594" y="1134"/>
                <a:ext cx="167" cy="27"/>
              </a:xfrm>
              <a:prstGeom prst="rect">
                <a:avLst/>
              </a:prstGeom>
              <a:solidFill>
                <a:srgbClr val="000000"/>
              </a:solidFill>
              <a:ln w="9525">
                <a:noFill/>
                <a:miter lim="800000"/>
                <a:headEnd/>
                <a:tailEnd/>
              </a:ln>
            </p:spPr>
            <p:txBody>
              <a:bodyPr/>
              <a:lstStyle/>
              <a:p>
                <a:endParaRPr lang="it-IT"/>
              </a:p>
            </p:txBody>
          </p:sp>
          <p:sp>
            <p:nvSpPr>
              <p:cNvPr id="8242" name="Line 34"/>
              <p:cNvSpPr>
                <a:spLocks noChangeShapeType="1"/>
              </p:cNvSpPr>
              <p:nvPr/>
            </p:nvSpPr>
            <p:spPr bwMode="auto">
              <a:xfrm flipV="1">
                <a:off x="1728" y="1114"/>
                <a:ext cx="399" cy="115"/>
              </a:xfrm>
              <a:prstGeom prst="line">
                <a:avLst/>
              </a:prstGeom>
              <a:noFill/>
              <a:ln w="11113">
                <a:solidFill>
                  <a:srgbClr val="000000"/>
                </a:solidFill>
                <a:round/>
                <a:headEnd/>
                <a:tailEnd/>
              </a:ln>
            </p:spPr>
            <p:txBody>
              <a:bodyPr/>
              <a:lstStyle/>
              <a:p>
                <a:endParaRPr lang="en-GB"/>
              </a:p>
            </p:txBody>
          </p:sp>
          <p:sp>
            <p:nvSpPr>
              <p:cNvPr id="8243" name="Line 35"/>
              <p:cNvSpPr>
                <a:spLocks noChangeShapeType="1"/>
              </p:cNvSpPr>
              <p:nvPr/>
            </p:nvSpPr>
            <p:spPr bwMode="auto">
              <a:xfrm>
                <a:off x="2191" y="1114"/>
                <a:ext cx="261" cy="1"/>
              </a:xfrm>
              <a:prstGeom prst="line">
                <a:avLst/>
              </a:prstGeom>
              <a:noFill/>
              <a:ln w="11113">
                <a:solidFill>
                  <a:srgbClr val="000000"/>
                </a:solidFill>
                <a:round/>
                <a:headEnd/>
                <a:tailEnd/>
              </a:ln>
            </p:spPr>
            <p:txBody>
              <a:bodyPr/>
              <a:lstStyle/>
              <a:p>
                <a:endParaRPr lang="en-GB"/>
              </a:p>
            </p:txBody>
          </p:sp>
          <p:sp>
            <p:nvSpPr>
              <p:cNvPr id="8244" name="Line 36"/>
              <p:cNvSpPr>
                <a:spLocks noChangeShapeType="1"/>
              </p:cNvSpPr>
              <p:nvPr/>
            </p:nvSpPr>
            <p:spPr bwMode="auto">
              <a:xfrm>
                <a:off x="2517" y="1114"/>
                <a:ext cx="261" cy="1"/>
              </a:xfrm>
              <a:prstGeom prst="line">
                <a:avLst/>
              </a:prstGeom>
              <a:noFill/>
              <a:ln w="11113">
                <a:solidFill>
                  <a:srgbClr val="000000"/>
                </a:solidFill>
                <a:round/>
                <a:headEnd/>
                <a:tailEnd/>
              </a:ln>
            </p:spPr>
            <p:txBody>
              <a:bodyPr/>
              <a:lstStyle/>
              <a:p>
                <a:endParaRPr lang="en-GB"/>
              </a:p>
            </p:txBody>
          </p:sp>
          <p:sp>
            <p:nvSpPr>
              <p:cNvPr id="8245" name="Rectangle 37"/>
              <p:cNvSpPr>
                <a:spLocks noChangeArrowheads="1"/>
              </p:cNvSpPr>
              <p:nvPr/>
            </p:nvSpPr>
            <p:spPr bwMode="auto">
              <a:xfrm>
                <a:off x="3327" y="1147"/>
                <a:ext cx="17" cy="253"/>
              </a:xfrm>
              <a:prstGeom prst="rect">
                <a:avLst/>
              </a:prstGeom>
              <a:solidFill>
                <a:srgbClr val="000000"/>
              </a:solidFill>
              <a:ln w="9525">
                <a:noFill/>
                <a:miter lim="800000"/>
                <a:headEnd/>
                <a:tailEnd/>
              </a:ln>
            </p:spPr>
            <p:txBody>
              <a:bodyPr/>
              <a:lstStyle/>
              <a:p>
                <a:endParaRPr lang="it-IT"/>
              </a:p>
            </p:txBody>
          </p:sp>
          <p:sp>
            <p:nvSpPr>
              <p:cNvPr id="8246" name="Rectangle 38"/>
              <p:cNvSpPr>
                <a:spLocks noChangeArrowheads="1"/>
              </p:cNvSpPr>
              <p:nvPr/>
            </p:nvSpPr>
            <p:spPr bwMode="auto">
              <a:xfrm>
                <a:off x="3232" y="1147"/>
                <a:ext cx="16" cy="253"/>
              </a:xfrm>
              <a:prstGeom prst="rect">
                <a:avLst/>
              </a:prstGeom>
              <a:solidFill>
                <a:srgbClr val="000000"/>
              </a:solidFill>
              <a:ln w="9525">
                <a:noFill/>
                <a:miter lim="800000"/>
                <a:headEnd/>
                <a:tailEnd/>
              </a:ln>
            </p:spPr>
            <p:txBody>
              <a:bodyPr/>
              <a:lstStyle/>
              <a:p>
                <a:endParaRPr lang="it-IT"/>
              </a:p>
            </p:txBody>
          </p:sp>
          <p:sp>
            <p:nvSpPr>
              <p:cNvPr id="8247" name="Rectangle 39"/>
              <p:cNvSpPr>
                <a:spLocks noChangeArrowheads="1"/>
              </p:cNvSpPr>
              <p:nvPr/>
            </p:nvSpPr>
            <p:spPr bwMode="auto">
              <a:xfrm>
                <a:off x="3208" y="1134"/>
                <a:ext cx="167" cy="27"/>
              </a:xfrm>
              <a:prstGeom prst="rect">
                <a:avLst/>
              </a:prstGeom>
              <a:solidFill>
                <a:srgbClr val="000000"/>
              </a:solidFill>
              <a:ln w="9525">
                <a:noFill/>
                <a:miter lim="800000"/>
                <a:headEnd/>
                <a:tailEnd/>
              </a:ln>
            </p:spPr>
            <p:txBody>
              <a:bodyPr/>
              <a:lstStyle/>
              <a:p>
                <a:endParaRPr lang="it-IT"/>
              </a:p>
            </p:txBody>
          </p:sp>
          <p:sp>
            <p:nvSpPr>
              <p:cNvPr id="8248" name="Line 40"/>
              <p:cNvSpPr>
                <a:spLocks noChangeShapeType="1"/>
              </p:cNvSpPr>
              <p:nvPr/>
            </p:nvSpPr>
            <p:spPr bwMode="auto">
              <a:xfrm flipH="1" flipV="1">
                <a:off x="2850" y="1114"/>
                <a:ext cx="390" cy="115"/>
              </a:xfrm>
              <a:prstGeom prst="line">
                <a:avLst/>
              </a:prstGeom>
              <a:noFill/>
              <a:ln w="11113">
                <a:solidFill>
                  <a:srgbClr val="000000"/>
                </a:solidFill>
                <a:round/>
                <a:headEnd/>
                <a:tailEnd/>
              </a:ln>
            </p:spPr>
            <p:txBody>
              <a:bodyPr/>
              <a:lstStyle/>
              <a:p>
                <a:endParaRPr lang="en-GB"/>
              </a:p>
            </p:txBody>
          </p:sp>
          <p:sp>
            <p:nvSpPr>
              <p:cNvPr id="8249" name="Line 41"/>
              <p:cNvSpPr>
                <a:spLocks noChangeShapeType="1"/>
              </p:cNvSpPr>
              <p:nvPr/>
            </p:nvSpPr>
            <p:spPr bwMode="auto">
              <a:xfrm>
                <a:off x="1728" y="1338"/>
                <a:ext cx="399" cy="116"/>
              </a:xfrm>
              <a:prstGeom prst="line">
                <a:avLst/>
              </a:prstGeom>
              <a:noFill/>
              <a:ln w="11113">
                <a:solidFill>
                  <a:srgbClr val="000000"/>
                </a:solidFill>
                <a:round/>
                <a:headEnd/>
                <a:tailEnd/>
              </a:ln>
            </p:spPr>
            <p:txBody>
              <a:bodyPr/>
              <a:lstStyle/>
              <a:p>
                <a:endParaRPr lang="en-GB"/>
              </a:p>
            </p:txBody>
          </p:sp>
          <p:sp>
            <p:nvSpPr>
              <p:cNvPr id="8250" name="Line 42"/>
              <p:cNvSpPr>
                <a:spLocks noChangeShapeType="1"/>
              </p:cNvSpPr>
              <p:nvPr/>
            </p:nvSpPr>
            <p:spPr bwMode="auto">
              <a:xfrm flipV="1">
                <a:off x="2191" y="1454"/>
                <a:ext cx="283" cy="0"/>
              </a:xfrm>
              <a:prstGeom prst="line">
                <a:avLst/>
              </a:prstGeom>
              <a:noFill/>
              <a:ln w="11113">
                <a:solidFill>
                  <a:srgbClr val="000000"/>
                </a:solidFill>
                <a:round/>
                <a:headEnd/>
                <a:tailEnd/>
              </a:ln>
            </p:spPr>
            <p:txBody>
              <a:bodyPr/>
              <a:lstStyle/>
              <a:p>
                <a:endParaRPr lang="en-GB"/>
              </a:p>
            </p:txBody>
          </p:sp>
          <p:sp>
            <p:nvSpPr>
              <p:cNvPr id="8251" name="Line 43"/>
              <p:cNvSpPr>
                <a:spLocks noChangeShapeType="1"/>
              </p:cNvSpPr>
              <p:nvPr/>
            </p:nvSpPr>
            <p:spPr bwMode="auto">
              <a:xfrm flipV="1">
                <a:off x="2517" y="1454"/>
                <a:ext cx="254" cy="0"/>
              </a:xfrm>
              <a:prstGeom prst="line">
                <a:avLst/>
              </a:prstGeom>
              <a:noFill/>
              <a:ln w="11113">
                <a:solidFill>
                  <a:srgbClr val="000000"/>
                </a:solidFill>
                <a:round/>
                <a:headEnd/>
                <a:tailEnd/>
              </a:ln>
            </p:spPr>
            <p:txBody>
              <a:bodyPr/>
              <a:lstStyle/>
              <a:p>
                <a:endParaRPr lang="en-GB"/>
              </a:p>
            </p:txBody>
          </p:sp>
          <p:sp>
            <p:nvSpPr>
              <p:cNvPr id="8252" name="Line 44"/>
              <p:cNvSpPr>
                <a:spLocks noChangeShapeType="1"/>
              </p:cNvSpPr>
              <p:nvPr/>
            </p:nvSpPr>
            <p:spPr bwMode="auto">
              <a:xfrm flipH="1">
                <a:off x="2850" y="1338"/>
                <a:ext cx="390" cy="116"/>
              </a:xfrm>
              <a:prstGeom prst="line">
                <a:avLst/>
              </a:prstGeom>
              <a:noFill/>
              <a:ln w="11113">
                <a:solidFill>
                  <a:srgbClr val="000000"/>
                </a:solidFill>
                <a:round/>
                <a:headEnd/>
                <a:tailEnd/>
              </a:ln>
            </p:spPr>
            <p:txBody>
              <a:bodyPr/>
              <a:lstStyle/>
              <a:p>
                <a:endParaRPr lang="en-GB"/>
              </a:p>
            </p:txBody>
          </p:sp>
          <p:sp>
            <p:nvSpPr>
              <p:cNvPr id="8253" name="Line 45"/>
              <p:cNvSpPr>
                <a:spLocks noChangeShapeType="1"/>
              </p:cNvSpPr>
              <p:nvPr/>
            </p:nvSpPr>
            <p:spPr bwMode="auto">
              <a:xfrm>
                <a:off x="1723" y="1289"/>
                <a:ext cx="395" cy="2"/>
              </a:xfrm>
              <a:prstGeom prst="line">
                <a:avLst/>
              </a:prstGeom>
              <a:noFill/>
              <a:ln w="11113">
                <a:solidFill>
                  <a:srgbClr val="000000"/>
                </a:solidFill>
                <a:round/>
                <a:headEnd/>
                <a:tailEnd/>
              </a:ln>
            </p:spPr>
            <p:txBody>
              <a:bodyPr/>
              <a:lstStyle/>
              <a:p>
                <a:endParaRPr lang="en-GB"/>
              </a:p>
            </p:txBody>
          </p:sp>
          <p:sp>
            <p:nvSpPr>
              <p:cNvPr id="8254" name="Line 46"/>
              <p:cNvSpPr>
                <a:spLocks noChangeShapeType="1"/>
              </p:cNvSpPr>
              <p:nvPr/>
            </p:nvSpPr>
            <p:spPr bwMode="auto">
              <a:xfrm flipV="1">
                <a:off x="2182" y="1281"/>
                <a:ext cx="270" cy="3"/>
              </a:xfrm>
              <a:prstGeom prst="line">
                <a:avLst/>
              </a:prstGeom>
              <a:noFill/>
              <a:ln w="11113">
                <a:solidFill>
                  <a:srgbClr val="000000"/>
                </a:solidFill>
                <a:round/>
                <a:headEnd/>
                <a:tailEnd/>
              </a:ln>
            </p:spPr>
            <p:txBody>
              <a:bodyPr/>
              <a:lstStyle/>
              <a:p>
                <a:endParaRPr lang="en-GB"/>
              </a:p>
            </p:txBody>
          </p:sp>
          <p:sp>
            <p:nvSpPr>
              <p:cNvPr id="8255" name="Line 47"/>
              <p:cNvSpPr>
                <a:spLocks noChangeShapeType="1"/>
              </p:cNvSpPr>
              <p:nvPr/>
            </p:nvSpPr>
            <p:spPr bwMode="auto">
              <a:xfrm flipV="1">
                <a:off x="2517" y="1282"/>
                <a:ext cx="261" cy="2"/>
              </a:xfrm>
              <a:prstGeom prst="line">
                <a:avLst/>
              </a:prstGeom>
              <a:noFill/>
              <a:ln w="11113">
                <a:solidFill>
                  <a:srgbClr val="000000"/>
                </a:solidFill>
                <a:round/>
                <a:headEnd/>
                <a:tailEnd/>
              </a:ln>
            </p:spPr>
            <p:txBody>
              <a:bodyPr/>
              <a:lstStyle/>
              <a:p>
                <a:endParaRPr lang="en-GB"/>
              </a:p>
            </p:txBody>
          </p:sp>
          <p:sp>
            <p:nvSpPr>
              <p:cNvPr id="8256" name="Line 48"/>
              <p:cNvSpPr>
                <a:spLocks noChangeShapeType="1"/>
              </p:cNvSpPr>
              <p:nvPr/>
            </p:nvSpPr>
            <p:spPr bwMode="auto">
              <a:xfrm flipV="1">
                <a:off x="2850" y="1282"/>
                <a:ext cx="390" cy="2"/>
              </a:xfrm>
              <a:prstGeom prst="line">
                <a:avLst/>
              </a:prstGeom>
              <a:noFill/>
              <a:ln w="11113">
                <a:solidFill>
                  <a:srgbClr val="000000"/>
                </a:solidFill>
                <a:round/>
                <a:headEnd/>
                <a:tailEnd/>
              </a:ln>
            </p:spPr>
            <p:txBody>
              <a:bodyPr/>
              <a:lstStyle/>
              <a:p>
                <a:endParaRPr lang="en-GB"/>
              </a:p>
            </p:txBody>
          </p:sp>
          <p:sp>
            <p:nvSpPr>
              <p:cNvPr id="8257" name="Line 49"/>
              <p:cNvSpPr>
                <a:spLocks noChangeShapeType="1"/>
              </p:cNvSpPr>
              <p:nvPr/>
            </p:nvSpPr>
            <p:spPr bwMode="auto">
              <a:xfrm>
                <a:off x="2127" y="1114"/>
                <a:ext cx="1" cy="53"/>
              </a:xfrm>
              <a:prstGeom prst="line">
                <a:avLst/>
              </a:prstGeom>
              <a:noFill/>
              <a:ln w="11113">
                <a:solidFill>
                  <a:srgbClr val="000000"/>
                </a:solidFill>
                <a:round/>
                <a:headEnd/>
                <a:tailEnd/>
              </a:ln>
            </p:spPr>
            <p:txBody>
              <a:bodyPr/>
              <a:lstStyle/>
              <a:p>
                <a:endParaRPr lang="en-GB"/>
              </a:p>
            </p:txBody>
          </p:sp>
          <p:sp>
            <p:nvSpPr>
              <p:cNvPr id="8258" name="Line 50"/>
              <p:cNvSpPr>
                <a:spLocks noChangeShapeType="1"/>
              </p:cNvSpPr>
              <p:nvPr/>
            </p:nvSpPr>
            <p:spPr bwMode="auto">
              <a:xfrm>
                <a:off x="2191" y="1114"/>
                <a:ext cx="1" cy="53"/>
              </a:xfrm>
              <a:prstGeom prst="line">
                <a:avLst/>
              </a:prstGeom>
              <a:noFill/>
              <a:ln w="11113">
                <a:solidFill>
                  <a:srgbClr val="000000"/>
                </a:solidFill>
                <a:round/>
                <a:headEnd/>
                <a:tailEnd/>
              </a:ln>
            </p:spPr>
            <p:txBody>
              <a:bodyPr/>
              <a:lstStyle/>
              <a:p>
                <a:endParaRPr lang="en-GB"/>
              </a:p>
            </p:txBody>
          </p:sp>
          <p:sp>
            <p:nvSpPr>
              <p:cNvPr id="8259" name="Rectangle 51"/>
              <p:cNvSpPr>
                <a:spLocks noChangeArrowheads="1"/>
              </p:cNvSpPr>
              <p:nvPr/>
            </p:nvSpPr>
            <p:spPr bwMode="auto">
              <a:xfrm>
                <a:off x="2087" y="1161"/>
                <a:ext cx="134" cy="15"/>
              </a:xfrm>
              <a:prstGeom prst="rect">
                <a:avLst/>
              </a:prstGeom>
              <a:solidFill>
                <a:srgbClr val="000000"/>
              </a:solidFill>
              <a:ln w="9525">
                <a:noFill/>
                <a:miter lim="800000"/>
                <a:headEnd/>
                <a:tailEnd/>
              </a:ln>
            </p:spPr>
            <p:txBody>
              <a:bodyPr/>
              <a:lstStyle/>
              <a:p>
                <a:endParaRPr lang="it-IT"/>
              </a:p>
            </p:txBody>
          </p:sp>
          <p:sp>
            <p:nvSpPr>
              <p:cNvPr id="8260" name="Line 52"/>
              <p:cNvSpPr>
                <a:spLocks noChangeShapeType="1"/>
              </p:cNvSpPr>
              <p:nvPr/>
            </p:nvSpPr>
            <p:spPr bwMode="auto">
              <a:xfrm>
                <a:off x="2452" y="1114"/>
                <a:ext cx="1" cy="53"/>
              </a:xfrm>
              <a:prstGeom prst="line">
                <a:avLst/>
              </a:prstGeom>
              <a:noFill/>
              <a:ln w="11113">
                <a:solidFill>
                  <a:srgbClr val="000000"/>
                </a:solidFill>
                <a:round/>
                <a:headEnd/>
                <a:tailEnd/>
              </a:ln>
            </p:spPr>
            <p:txBody>
              <a:bodyPr/>
              <a:lstStyle/>
              <a:p>
                <a:endParaRPr lang="en-GB"/>
              </a:p>
            </p:txBody>
          </p:sp>
          <p:sp>
            <p:nvSpPr>
              <p:cNvPr id="8261" name="Line 53"/>
              <p:cNvSpPr>
                <a:spLocks noChangeShapeType="1"/>
              </p:cNvSpPr>
              <p:nvPr/>
            </p:nvSpPr>
            <p:spPr bwMode="auto">
              <a:xfrm>
                <a:off x="2517" y="1114"/>
                <a:ext cx="1" cy="53"/>
              </a:xfrm>
              <a:prstGeom prst="line">
                <a:avLst/>
              </a:prstGeom>
              <a:noFill/>
              <a:ln w="11113">
                <a:solidFill>
                  <a:srgbClr val="000000"/>
                </a:solidFill>
                <a:round/>
                <a:headEnd/>
                <a:tailEnd/>
              </a:ln>
            </p:spPr>
            <p:txBody>
              <a:bodyPr/>
              <a:lstStyle/>
              <a:p>
                <a:endParaRPr lang="en-GB"/>
              </a:p>
            </p:txBody>
          </p:sp>
          <p:sp>
            <p:nvSpPr>
              <p:cNvPr id="8262" name="Rectangle 54"/>
              <p:cNvSpPr>
                <a:spLocks noChangeArrowheads="1"/>
              </p:cNvSpPr>
              <p:nvPr/>
            </p:nvSpPr>
            <p:spPr bwMode="auto">
              <a:xfrm>
                <a:off x="2413" y="1161"/>
                <a:ext cx="134" cy="15"/>
              </a:xfrm>
              <a:prstGeom prst="rect">
                <a:avLst/>
              </a:prstGeom>
              <a:solidFill>
                <a:srgbClr val="000000"/>
              </a:solidFill>
              <a:ln w="9525">
                <a:noFill/>
                <a:miter lim="800000"/>
                <a:headEnd/>
                <a:tailEnd/>
              </a:ln>
            </p:spPr>
            <p:txBody>
              <a:bodyPr/>
              <a:lstStyle/>
              <a:p>
                <a:endParaRPr lang="it-IT"/>
              </a:p>
            </p:txBody>
          </p:sp>
          <p:sp>
            <p:nvSpPr>
              <p:cNvPr id="8263" name="Line 55"/>
              <p:cNvSpPr>
                <a:spLocks noChangeShapeType="1"/>
              </p:cNvSpPr>
              <p:nvPr/>
            </p:nvSpPr>
            <p:spPr bwMode="auto">
              <a:xfrm>
                <a:off x="2778" y="1114"/>
                <a:ext cx="1" cy="53"/>
              </a:xfrm>
              <a:prstGeom prst="line">
                <a:avLst/>
              </a:prstGeom>
              <a:noFill/>
              <a:ln w="11113">
                <a:solidFill>
                  <a:srgbClr val="000000"/>
                </a:solidFill>
                <a:round/>
                <a:headEnd/>
                <a:tailEnd/>
              </a:ln>
            </p:spPr>
            <p:txBody>
              <a:bodyPr/>
              <a:lstStyle/>
              <a:p>
                <a:endParaRPr lang="en-GB"/>
              </a:p>
            </p:txBody>
          </p:sp>
          <p:sp>
            <p:nvSpPr>
              <p:cNvPr id="8264" name="Line 56"/>
              <p:cNvSpPr>
                <a:spLocks noChangeShapeType="1"/>
              </p:cNvSpPr>
              <p:nvPr/>
            </p:nvSpPr>
            <p:spPr bwMode="auto">
              <a:xfrm>
                <a:off x="2850" y="1114"/>
                <a:ext cx="1" cy="53"/>
              </a:xfrm>
              <a:prstGeom prst="line">
                <a:avLst/>
              </a:prstGeom>
              <a:noFill/>
              <a:ln w="11113">
                <a:solidFill>
                  <a:srgbClr val="000000"/>
                </a:solidFill>
                <a:round/>
                <a:headEnd/>
                <a:tailEnd/>
              </a:ln>
            </p:spPr>
            <p:txBody>
              <a:bodyPr/>
              <a:lstStyle/>
              <a:p>
                <a:endParaRPr lang="en-GB"/>
              </a:p>
            </p:txBody>
          </p:sp>
          <p:sp>
            <p:nvSpPr>
              <p:cNvPr id="8265" name="Rectangle 57"/>
              <p:cNvSpPr>
                <a:spLocks noChangeArrowheads="1"/>
              </p:cNvSpPr>
              <p:nvPr/>
            </p:nvSpPr>
            <p:spPr bwMode="auto">
              <a:xfrm>
                <a:off x="2745" y="1161"/>
                <a:ext cx="129" cy="15"/>
              </a:xfrm>
              <a:prstGeom prst="rect">
                <a:avLst/>
              </a:prstGeom>
              <a:solidFill>
                <a:srgbClr val="000000"/>
              </a:solidFill>
              <a:ln w="9525">
                <a:noFill/>
                <a:miter lim="800000"/>
                <a:headEnd/>
                <a:tailEnd/>
              </a:ln>
            </p:spPr>
            <p:txBody>
              <a:bodyPr/>
              <a:lstStyle/>
              <a:p>
                <a:endParaRPr lang="it-IT"/>
              </a:p>
            </p:txBody>
          </p:sp>
          <p:sp>
            <p:nvSpPr>
              <p:cNvPr id="8266" name="Line 58"/>
              <p:cNvSpPr>
                <a:spLocks noChangeShapeType="1"/>
              </p:cNvSpPr>
              <p:nvPr/>
            </p:nvSpPr>
            <p:spPr bwMode="auto">
              <a:xfrm>
                <a:off x="2127" y="1284"/>
                <a:ext cx="1" cy="54"/>
              </a:xfrm>
              <a:prstGeom prst="line">
                <a:avLst/>
              </a:prstGeom>
              <a:noFill/>
              <a:ln w="11113">
                <a:solidFill>
                  <a:srgbClr val="000000"/>
                </a:solidFill>
                <a:round/>
                <a:headEnd/>
                <a:tailEnd/>
              </a:ln>
            </p:spPr>
            <p:txBody>
              <a:bodyPr/>
              <a:lstStyle/>
              <a:p>
                <a:endParaRPr lang="en-GB"/>
              </a:p>
            </p:txBody>
          </p:sp>
          <p:sp>
            <p:nvSpPr>
              <p:cNvPr id="8267" name="Line 59"/>
              <p:cNvSpPr>
                <a:spLocks noChangeShapeType="1"/>
              </p:cNvSpPr>
              <p:nvPr/>
            </p:nvSpPr>
            <p:spPr bwMode="auto">
              <a:xfrm>
                <a:off x="2191" y="1284"/>
                <a:ext cx="1" cy="54"/>
              </a:xfrm>
              <a:prstGeom prst="line">
                <a:avLst/>
              </a:prstGeom>
              <a:noFill/>
              <a:ln w="11113">
                <a:solidFill>
                  <a:srgbClr val="000000"/>
                </a:solidFill>
                <a:round/>
                <a:headEnd/>
                <a:tailEnd/>
              </a:ln>
            </p:spPr>
            <p:txBody>
              <a:bodyPr/>
              <a:lstStyle/>
              <a:p>
                <a:endParaRPr lang="en-GB"/>
              </a:p>
            </p:txBody>
          </p:sp>
          <p:sp>
            <p:nvSpPr>
              <p:cNvPr id="8268" name="Rectangle 60"/>
              <p:cNvSpPr>
                <a:spLocks noChangeArrowheads="1"/>
              </p:cNvSpPr>
              <p:nvPr/>
            </p:nvSpPr>
            <p:spPr bwMode="auto">
              <a:xfrm>
                <a:off x="2087" y="1340"/>
                <a:ext cx="134" cy="13"/>
              </a:xfrm>
              <a:prstGeom prst="rect">
                <a:avLst/>
              </a:prstGeom>
              <a:solidFill>
                <a:srgbClr val="000000"/>
              </a:solidFill>
              <a:ln w="9525">
                <a:noFill/>
                <a:miter lim="800000"/>
                <a:headEnd/>
                <a:tailEnd/>
              </a:ln>
            </p:spPr>
            <p:txBody>
              <a:bodyPr/>
              <a:lstStyle/>
              <a:p>
                <a:endParaRPr lang="it-IT"/>
              </a:p>
            </p:txBody>
          </p:sp>
          <p:sp>
            <p:nvSpPr>
              <p:cNvPr id="8269" name="Line 61"/>
              <p:cNvSpPr>
                <a:spLocks noChangeShapeType="1"/>
              </p:cNvSpPr>
              <p:nvPr/>
            </p:nvSpPr>
            <p:spPr bwMode="auto">
              <a:xfrm>
                <a:off x="2452" y="1284"/>
                <a:ext cx="1" cy="54"/>
              </a:xfrm>
              <a:prstGeom prst="line">
                <a:avLst/>
              </a:prstGeom>
              <a:noFill/>
              <a:ln w="11113">
                <a:solidFill>
                  <a:srgbClr val="000000"/>
                </a:solidFill>
                <a:round/>
                <a:headEnd/>
                <a:tailEnd/>
              </a:ln>
            </p:spPr>
            <p:txBody>
              <a:bodyPr/>
              <a:lstStyle/>
              <a:p>
                <a:endParaRPr lang="en-GB"/>
              </a:p>
            </p:txBody>
          </p:sp>
          <p:sp>
            <p:nvSpPr>
              <p:cNvPr id="8270" name="Line 62"/>
              <p:cNvSpPr>
                <a:spLocks noChangeShapeType="1"/>
              </p:cNvSpPr>
              <p:nvPr/>
            </p:nvSpPr>
            <p:spPr bwMode="auto">
              <a:xfrm>
                <a:off x="2517" y="1284"/>
                <a:ext cx="1" cy="54"/>
              </a:xfrm>
              <a:prstGeom prst="line">
                <a:avLst/>
              </a:prstGeom>
              <a:noFill/>
              <a:ln w="11113">
                <a:solidFill>
                  <a:srgbClr val="000000"/>
                </a:solidFill>
                <a:round/>
                <a:headEnd/>
                <a:tailEnd/>
              </a:ln>
            </p:spPr>
            <p:txBody>
              <a:bodyPr/>
              <a:lstStyle/>
              <a:p>
                <a:endParaRPr lang="en-GB"/>
              </a:p>
            </p:txBody>
          </p:sp>
          <p:sp>
            <p:nvSpPr>
              <p:cNvPr id="8271" name="Rectangle 63"/>
              <p:cNvSpPr>
                <a:spLocks noChangeArrowheads="1"/>
              </p:cNvSpPr>
              <p:nvPr/>
            </p:nvSpPr>
            <p:spPr bwMode="auto">
              <a:xfrm>
                <a:off x="2413" y="1340"/>
                <a:ext cx="134" cy="13"/>
              </a:xfrm>
              <a:prstGeom prst="rect">
                <a:avLst/>
              </a:prstGeom>
              <a:solidFill>
                <a:srgbClr val="000000"/>
              </a:solidFill>
              <a:ln w="9525">
                <a:noFill/>
                <a:miter lim="800000"/>
                <a:headEnd/>
                <a:tailEnd/>
              </a:ln>
            </p:spPr>
            <p:txBody>
              <a:bodyPr/>
              <a:lstStyle/>
              <a:p>
                <a:endParaRPr lang="it-IT"/>
              </a:p>
            </p:txBody>
          </p:sp>
          <p:sp>
            <p:nvSpPr>
              <p:cNvPr id="8272" name="Line 64"/>
              <p:cNvSpPr>
                <a:spLocks noChangeShapeType="1"/>
              </p:cNvSpPr>
              <p:nvPr/>
            </p:nvSpPr>
            <p:spPr bwMode="auto">
              <a:xfrm>
                <a:off x="2778" y="1284"/>
                <a:ext cx="1" cy="54"/>
              </a:xfrm>
              <a:prstGeom prst="line">
                <a:avLst/>
              </a:prstGeom>
              <a:noFill/>
              <a:ln w="11113">
                <a:solidFill>
                  <a:srgbClr val="000000"/>
                </a:solidFill>
                <a:round/>
                <a:headEnd/>
                <a:tailEnd/>
              </a:ln>
            </p:spPr>
            <p:txBody>
              <a:bodyPr/>
              <a:lstStyle/>
              <a:p>
                <a:endParaRPr lang="en-GB"/>
              </a:p>
            </p:txBody>
          </p:sp>
          <p:sp>
            <p:nvSpPr>
              <p:cNvPr id="8273" name="Line 65"/>
              <p:cNvSpPr>
                <a:spLocks noChangeShapeType="1"/>
              </p:cNvSpPr>
              <p:nvPr/>
            </p:nvSpPr>
            <p:spPr bwMode="auto">
              <a:xfrm>
                <a:off x="2850" y="1284"/>
                <a:ext cx="1" cy="54"/>
              </a:xfrm>
              <a:prstGeom prst="line">
                <a:avLst/>
              </a:prstGeom>
              <a:noFill/>
              <a:ln w="11113">
                <a:solidFill>
                  <a:srgbClr val="000000"/>
                </a:solidFill>
                <a:round/>
                <a:headEnd/>
                <a:tailEnd/>
              </a:ln>
            </p:spPr>
            <p:txBody>
              <a:bodyPr/>
              <a:lstStyle/>
              <a:p>
                <a:endParaRPr lang="en-GB"/>
              </a:p>
            </p:txBody>
          </p:sp>
          <p:sp>
            <p:nvSpPr>
              <p:cNvPr id="8274" name="Rectangle 66"/>
              <p:cNvSpPr>
                <a:spLocks noChangeArrowheads="1"/>
              </p:cNvSpPr>
              <p:nvPr/>
            </p:nvSpPr>
            <p:spPr bwMode="auto">
              <a:xfrm>
                <a:off x="2745" y="1340"/>
                <a:ext cx="129" cy="13"/>
              </a:xfrm>
              <a:prstGeom prst="rect">
                <a:avLst/>
              </a:prstGeom>
              <a:solidFill>
                <a:srgbClr val="000000"/>
              </a:solidFill>
              <a:ln w="9525">
                <a:noFill/>
                <a:miter lim="800000"/>
                <a:headEnd/>
                <a:tailEnd/>
              </a:ln>
            </p:spPr>
            <p:txBody>
              <a:bodyPr/>
              <a:lstStyle/>
              <a:p>
                <a:endParaRPr lang="it-IT"/>
              </a:p>
            </p:txBody>
          </p:sp>
          <p:sp>
            <p:nvSpPr>
              <p:cNvPr id="8275" name="Line 67"/>
              <p:cNvSpPr>
                <a:spLocks noChangeShapeType="1"/>
              </p:cNvSpPr>
              <p:nvPr/>
            </p:nvSpPr>
            <p:spPr bwMode="auto">
              <a:xfrm>
                <a:off x="2466" y="1454"/>
                <a:ext cx="1" cy="233"/>
              </a:xfrm>
              <a:prstGeom prst="line">
                <a:avLst/>
              </a:prstGeom>
              <a:noFill/>
              <a:ln w="11113">
                <a:solidFill>
                  <a:srgbClr val="000000"/>
                </a:solidFill>
                <a:round/>
                <a:headEnd/>
                <a:tailEnd/>
              </a:ln>
            </p:spPr>
            <p:txBody>
              <a:bodyPr/>
              <a:lstStyle/>
              <a:p>
                <a:endParaRPr lang="en-GB"/>
              </a:p>
            </p:txBody>
          </p:sp>
          <p:sp>
            <p:nvSpPr>
              <p:cNvPr id="8276" name="Line 68"/>
              <p:cNvSpPr>
                <a:spLocks noChangeShapeType="1"/>
              </p:cNvSpPr>
              <p:nvPr/>
            </p:nvSpPr>
            <p:spPr bwMode="auto">
              <a:xfrm flipH="1">
                <a:off x="2513" y="1454"/>
                <a:ext cx="4" cy="233"/>
              </a:xfrm>
              <a:prstGeom prst="line">
                <a:avLst/>
              </a:prstGeom>
              <a:noFill/>
              <a:ln w="11113">
                <a:solidFill>
                  <a:srgbClr val="000000"/>
                </a:solidFill>
                <a:round/>
                <a:headEnd/>
                <a:tailEnd/>
              </a:ln>
            </p:spPr>
            <p:txBody>
              <a:bodyPr/>
              <a:lstStyle/>
              <a:p>
                <a:endParaRPr lang="en-GB"/>
              </a:p>
            </p:txBody>
          </p:sp>
          <p:sp>
            <p:nvSpPr>
              <p:cNvPr id="8277" name="Line 69"/>
              <p:cNvSpPr>
                <a:spLocks noChangeShapeType="1"/>
              </p:cNvSpPr>
              <p:nvPr/>
            </p:nvSpPr>
            <p:spPr bwMode="auto">
              <a:xfrm>
                <a:off x="2778" y="1454"/>
                <a:ext cx="1" cy="62"/>
              </a:xfrm>
              <a:prstGeom prst="line">
                <a:avLst/>
              </a:prstGeom>
              <a:noFill/>
              <a:ln w="11113">
                <a:solidFill>
                  <a:srgbClr val="000000"/>
                </a:solidFill>
                <a:round/>
                <a:headEnd/>
                <a:tailEnd/>
              </a:ln>
            </p:spPr>
            <p:txBody>
              <a:bodyPr/>
              <a:lstStyle/>
              <a:p>
                <a:endParaRPr lang="en-GB"/>
              </a:p>
            </p:txBody>
          </p:sp>
          <p:sp>
            <p:nvSpPr>
              <p:cNvPr id="8278" name="Line 70"/>
              <p:cNvSpPr>
                <a:spLocks noChangeShapeType="1"/>
              </p:cNvSpPr>
              <p:nvPr/>
            </p:nvSpPr>
            <p:spPr bwMode="auto">
              <a:xfrm>
                <a:off x="2850" y="1454"/>
                <a:ext cx="1" cy="62"/>
              </a:xfrm>
              <a:prstGeom prst="line">
                <a:avLst/>
              </a:prstGeom>
              <a:noFill/>
              <a:ln w="11113">
                <a:solidFill>
                  <a:srgbClr val="000000"/>
                </a:solidFill>
                <a:round/>
                <a:headEnd/>
                <a:tailEnd/>
              </a:ln>
            </p:spPr>
            <p:txBody>
              <a:bodyPr/>
              <a:lstStyle/>
              <a:p>
                <a:endParaRPr lang="en-GB"/>
              </a:p>
            </p:txBody>
          </p:sp>
          <p:sp>
            <p:nvSpPr>
              <p:cNvPr id="8279" name="Freeform 71"/>
              <p:cNvSpPr>
                <a:spLocks/>
              </p:cNvSpPr>
              <p:nvPr/>
            </p:nvSpPr>
            <p:spPr bwMode="auto">
              <a:xfrm>
                <a:off x="2745" y="1510"/>
                <a:ext cx="129" cy="14"/>
              </a:xfrm>
              <a:custGeom>
                <a:avLst/>
                <a:gdLst>
                  <a:gd name="T0" fmla="*/ 0 w 218"/>
                  <a:gd name="T1" fmla="*/ 0 h 26"/>
                  <a:gd name="T2" fmla="*/ 0 w 218"/>
                  <a:gd name="T3" fmla="*/ 24 h 26"/>
                  <a:gd name="T4" fmla="*/ 218 w 218"/>
                  <a:gd name="T5" fmla="*/ 26 h 26"/>
                  <a:gd name="T6" fmla="*/ 218 w 218"/>
                  <a:gd name="T7" fmla="*/ 1 h 26"/>
                  <a:gd name="T8" fmla="*/ 0 w 218"/>
                  <a:gd name="T9" fmla="*/ 0 h 26"/>
                  <a:gd name="T10" fmla="*/ 0 60000 65536"/>
                  <a:gd name="T11" fmla="*/ 0 60000 65536"/>
                  <a:gd name="T12" fmla="*/ 0 60000 65536"/>
                  <a:gd name="T13" fmla="*/ 0 60000 65536"/>
                  <a:gd name="T14" fmla="*/ 0 60000 65536"/>
                  <a:gd name="T15" fmla="*/ 0 w 218"/>
                  <a:gd name="T16" fmla="*/ 0 h 26"/>
                  <a:gd name="T17" fmla="*/ 218 w 218"/>
                  <a:gd name="T18" fmla="*/ 26 h 26"/>
                </a:gdLst>
                <a:ahLst/>
                <a:cxnLst>
                  <a:cxn ang="T10">
                    <a:pos x="T0" y="T1"/>
                  </a:cxn>
                  <a:cxn ang="T11">
                    <a:pos x="T2" y="T3"/>
                  </a:cxn>
                  <a:cxn ang="T12">
                    <a:pos x="T4" y="T5"/>
                  </a:cxn>
                  <a:cxn ang="T13">
                    <a:pos x="T6" y="T7"/>
                  </a:cxn>
                  <a:cxn ang="T14">
                    <a:pos x="T8" y="T9"/>
                  </a:cxn>
                </a:cxnLst>
                <a:rect l="T15" t="T16" r="T17" b="T18"/>
                <a:pathLst>
                  <a:path w="218" h="26">
                    <a:moveTo>
                      <a:pt x="0" y="0"/>
                    </a:moveTo>
                    <a:lnTo>
                      <a:pt x="0" y="24"/>
                    </a:lnTo>
                    <a:lnTo>
                      <a:pt x="218" y="26"/>
                    </a:lnTo>
                    <a:lnTo>
                      <a:pt x="218" y="1"/>
                    </a:lnTo>
                    <a:lnTo>
                      <a:pt x="0" y="0"/>
                    </a:lnTo>
                    <a:close/>
                  </a:path>
                </a:pathLst>
              </a:custGeom>
              <a:solidFill>
                <a:srgbClr val="000000"/>
              </a:solidFill>
              <a:ln w="9525">
                <a:noFill/>
                <a:round/>
                <a:headEnd/>
                <a:tailEnd/>
              </a:ln>
            </p:spPr>
            <p:txBody>
              <a:bodyPr/>
              <a:lstStyle/>
              <a:p>
                <a:endParaRPr lang="en-GB"/>
              </a:p>
            </p:txBody>
          </p:sp>
          <p:sp>
            <p:nvSpPr>
              <p:cNvPr id="8280" name="Line 72"/>
              <p:cNvSpPr>
                <a:spLocks noChangeShapeType="1"/>
              </p:cNvSpPr>
              <p:nvPr/>
            </p:nvSpPr>
            <p:spPr bwMode="auto">
              <a:xfrm flipH="1" flipV="1">
                <a:off x="1227" y="1114"/>
                <a:ext cx="398" cy="115"/>
              </a:xfrm>
              <a:prstGeom prst="line">
                <a:avLst/>
              </a:prstGeom>
              <a:noFill/>
              <a:ln w="11113">
                <a:solidFill>
                  <a:srgbClr val="000000"/>
                </a:solidFill>
                <a:round/>
                <a:headEnd/>
                <a:tailEnd/>
              </a:ln>
            </p:spPr>
            <p:txBody>
              <a:bodyPr/>
              <a:lstStyle/>
              <a:p>
                <a:endParaRPr lang="en-GB"/>
              </a:p>
            </p:txBody>
          </p:sp>
          <p:sp>
            <p:nvSpPr>
              <p:cNvPr id="8281" name="Line 73"/>
              <p:cNvSpPr>
                <a:spLocks noChangeShapeType="1"/>
              </p:cNvSpPr>
              <p:nvPr/>
            </p:nvSpPr>
            <p:spPr bwMode="auto">
              <a:xfrm flipH="1">
                <a:off x="1227" y="1338"/>
                <a:ext cx="398" cy="116"/>
              </a:xfrm>
              <a:prstGeom prst="line">
                <a:avLst/>
              </a:prstGeom>
              <a:noFill/>
              <a:ln w="11113">
                <a:solidFill>
                  <a:srgbClr val="000000"/>
                </a:solidFill>
                <a:round/>
                <a:headEnd/>
                <a:tailEnd/>
              </a:ln>
            </p:spPr>
            <p:txBody>
              <a:bodyPr/>
              <a:lstStyle/>
              <a:p>
                <a:endParaRPr lang="en-GB"/>
              </a:p>
            </p:txBody>
          </p:sp>
          <p:sp>
            <p:nvSpPr>
              <p:cNvPr id="8282" name="Line 74"/>
              <p:cNvSpPr>
                <a:spLocks noChangeShapeType="1"/>
              </p:cNvSpPr>
              <p:nvPr/>
            </p:nvSpPr>
            <p:spPr bwMode="auto">
              <a:xfrm flipV="1">
                <a:off x="1255" y="1281"/>
                <a:ext cx="370" cy="3"/>
              </a:xfrm>
              <a:prstGeom prst="line">
                <a:avLst/>
              </a:prstGeom>
              <a:noFill/>
              <a:ln w="11113">
                <a:solidFill>
                  <a:srgbClr val="000000"/>
                </a:solidFill>
                <a:round/>
                <a:headEnd/>
                <a:tailEnd/>
              </a:ln>
            </p:spPr>
            <p:txBody>
              <a:bodyPr/>
              <a:lstStyle/>
              <a:p>
                <a:endParaRPr lang="en-GB"/>
              </a:p>
            </p:txBody>
          </p:sp>
          <p:sp>
            <p:nvSpPr>
              <p:cNvPr id="8283" name="Line 75"/>
              <p:cNvSpPr>
                <a:spLocks noChangeShapeType="1"/>
              </p:cNvSpPr>
              <p:nvPr/>
            </p:nvSpPr>
            <p:spPr bwMode="auto">
              <a:xfrm flipV="1">
                <a:off x="3335" y="1114"/>
                <a:ext cx="397" cy="115"/>
              </a:xfrm>
              <a:prstGeom prst="line">
                <a:avLst/>
              </a:prstGeom>
              <a:noFill/>
              <a:ln w="11113">
                <a:solidFill>
                  <a:srgbClr val="000000"/>
                </a:solidFill>
                <a:round/>
                <a:headEnd/>
                <a:tailEnd/>
              </a:ln>
            </p:spPr>
            <p:txBody>
              <a:bodyPr/>
              <a:lstStyle/>
              <a:p>
                <a:endParaRPr lang="en-GB"/>
              </a:p>
            </p:txBody>
          </p:sp>
          <p:sp>
            <p:nvSpPr>
              <p:cNvPr id="8284" name="Line 76"/>
              <p:cNvSpPr>
                <a:spLocks noChangeShapeType="1"/>
              </p:cNvSpPr>
              <p:nvPr/>
            </p:nvSpPr>
            <p:spPr bwMode="auto">
              <a:xfrm>
                <a:off x="3335" y="1338"/>
                <a:ext cx="397" cy="116"/>
              </a:xfrm>
              <a:prstGeom prst="line">
                <a:avLst/>
              </a:prstGeom>
              <a:noFill/>
              <a:ln w="11113">
                <a:solidFill>
                  <a:srgbClr val="000000"/>
                </a:solidFill>
                <a:round/>
                <a:headEnd/>
                <a:tailEnd/>
              </a:ln>
            </p:spPr>
            <p:txBody>
              <a:bodyPr/>
              <a:lstStyle/>
              <a:p>
                <a:endParaRPr lang="en-GB"/>
              </a:p>
            </p:txBody>
          </p:sp>
          <p:sp>
            <p:nvSpPr>
              <p:cNvPr id="8285" name="Line 77"/>
              <p:cNvSpPr>
                <a:spLocks noChangeShapeType="1"/>
              </p:cNvSpPr>
              <p:nvPr/>
            </p:nvSpPr>
            <p:spPr bwMode="auto">
              <a:xfrm flipV="1">
                <a:off x="3335" y="1282"/>
                <a:ext cx="397" cy="2"/>
              </a:xfrm>
              <a:prstGeom prst="line">
                <a:avLst/>
              </a:prstGeom>
              <a:noFill/>
              <a:ln w="11113">
                <a:solidFill>
                  <a:srgbClr val="000000"/>
                </a:solidFill>
                <a:round/>
                <a:headEnd/>
                <a:tailEnd/>
              </a:ln>
            </p:spPr>
            <p:txBody>
              <a:bodyPr/>
              <a:lstStyle/>
              <a:p>
                <a:endParaRPr lang="en-GB"/>
              </a:p>
            </p:txBody>
          </p:sp>
          <p:sp>
            <p:nvSpPr>
              <p:cNvPr id="8286" name="Rectangle 78"/>
              <p:cNvSpPr>
                <a:spLocks noChangeArrowheads="1"/>
              </p:cNvSpPr>
              <p:nvPr/>
            </p:nvSpPr>
            <p:spPr bwMode="auto">
              <a:xfrm>
                <a:off x="2022" y="1942"/>
                <a:ext cx="828" cy="13"/>
              </a:xfrm>
              <a:prstGeom prst="rect">
                <a:avLst/>
              </a:prstGeom>
              <a:solidFill>
                <a:srgbClr val="000000"/>
              </a:solidFill>
              <a:ln w="9525">
                <a:noFill/>
                <a:miter lim="800000"/>
                <a:headEnd/>
                <a:tailEnd/>
              </a:ln>
            </p:spPr>
            <p:txBody>
              <a:bodyPr/>
              <a:lstStyle/>
              <a:p>
                <a:endParaRPr lang="it-IT"/>
              </a:p>
            </p:txBody>
          </p:sp>
          <p:sp>
            <p:nvSpPr>
              <p:cNvPr id="8287" name="Rectangle 79"/>
              <p:cNvSpPr>
                <a:spLocks noChangeArrowheads="1"/>
              </p:cNvSpPr>
              <p:nvPr/>
            </p:nvSpPr>
            <p:spPr bwMode="auto">
              <a:xfrm>
                <a:off x="2719" y="1916"/>
                <a:ext cx="64" cy="57"/>
              </a:xfrm>
              <a:prstGeom prst="rect">
                <a:avLst/>
              </a:prstGeom>
              <a:solidFill>
                <a:srgbClr val="000000"/>
              </a:solidFill>
              <a:ln w="11113">
                <a:solidFill>
                  <a:srgbClr val="000000"/>
                </a:solidFill>
                <a:miter lim="800000"/>
                <a:headEnd/>
                <a:tailEnd/>
              </a:ln>
            </p:spPr>
            <p:txBody>
              <a:bodyPr/>
              <a:lstStyle/>
              <a:p>
                <a:endParaRPr lang="it-IT"/>
              </a:p>
            </p:txBody>
          </p:sp>
          <p:sp>
            <p:nvSpPr>
              <p:cNvPr id="8288" name="Rectangle 80"/>
              <p:cNvSpPr>
                <a:spLocks noChangeArrowheads="1"/>
              </p:cNvSpPr>
              <p:nvPr/>
            </p:nvSpPr>
            <p:spPr bwMode="auto">
              <a:xfrm>
                <a:off x="2194" y="1916"/>
                <a:ext cx="65" cy="57"/>
              </a:xfrm>
              <a:prstGeom prst="rect">
                <a:avLst/>
              </a:prstGeom>
              <a:solidFill>
                <a:srgbClr val="000000"/>
              </a:solidFill>
              <a:ln w="11113">
                <a:solidFill>
                  <a:srgbClr val="000000"/>
                </a:solidFill>
                <a:miter lim="800000"/>
                <a:headEnd/>
                <a:tailEnd/>
              </a:ln>
            </p:spPr>
            <p:txBody>
              <a:bodyPr/>
              <a:lstStyle/>
              <a:p>
                <a:endParaRPr lang="it-IT"/>
              </a:p>
            </p:txBody>
          </p:sp>
          <p:sp>
            <p:nvSpPr>
              <p:cNvPr id="8289" name="Oval 81"/>
              <p:cNvSpPr>
                <a:spLocks noChangeArrowheads="1"/>
              </p:cNvSpPr>
              <p:nvPr/>
            </p:nvSpPr>
            <p:spPr bwMode="auto">
              <a:xfrm>
                <a:off x="2455" y="1916"/>
                <a:ext cx="66" cy="57"/>
              </a:xfrm>
              <a:prstGeom prst="ellipse">
                <a:avLst/>
              </a:prstGeom>
              <a:solidFill>
                <a:srgbClr val="000000"/>
              </a:solidFill>
              <a:ln w="11113">
                <a:solidFill>
                  <a:srgbClr val="000000"/>
                </a:solidFill>
                <a:round/>
                <a:headEnd/>
                <a:tailEnd/>
              </a:ln>
            </p:spPr>
            <p:txBody>
              <a:bodyPr/>
              <a:lstStyle/>
              <a:p>
                <a:endParaRPr lang="it-IT"/>
              </a:p>
            </p:txBody>
          </p:sp>
          <p:sp>
            <p:nvSpPr>
              <p:cNvPr id="8290" name="Line 82"/>
              <p:cNvSpPr>
                <a:spLocks noChangeShapeType="1"/>
              </p:cNvSpPr>
              <p:nvPr/>
            </p:nvSpPr>
            <p:spPr bwMode="auto">
              <a:xfrm flipV="1">
                <a:off x="2214" y="1687"/>
                <a:ext cx="1" cy="227"/>
              </a:xfrm>
              <a:prstGeom prst="line">
                <a:avLst/>
              </a:prstGeom>
              <a:noFill/>
              <a:ln w="11113">
                <a:solidFill>
                  <a:srgbClr val="000000"/>
                </a:solidFill>
                <a:round/>
                <a:headEnd/>
                <a:tailEnd/>
              </a:ln>
            </p:spPr>
            <p:txBody>
              <a:bodyPr/>
              <a:lstStyle/>
              <a:p>
                <a:endParaRPr lang="en-GB"/>
              </a:p>
            </p:txBody>
          </p:sp>
          <p:sp>
            <p:nvSpPr>
              <p:cNvPr id="8291" name="Line 83"/>
              <p:cNvSpPr>
                <a:spLocks noChangeShapeType="1"/>
              </p:cNvSpPr>
              <p:nvPr/>
            </p:nvSpPr>
            <p:spPr bwMode="auto">
              <a:xfrm flipV="1">
                <a:off x="2745" y="1687"/>
                <a:ext cx="2" cy="227"/>
              </a:xfrm>
              <a:prstGeom prst="line">
                <a:avLst/>
              </a:prstGeom>
              <a:noFill/>
              <a:ln w="11113">
                <a:solidFill>
                  <a:srgbClr val="000000"/>
                </a:solidFill>
                <a:round/>
                <a:headEnd/>
                <a:tailEnd/>
              </a:ln>
            </p:spPr>
            <p:txBody>
              <a:bodyPr/>
              <a:lstStyle/>
              <a:p>
                <a:endParaRPr lang="en-GB"/>
              </a:p>
            </p:txBody>
          </p:sp>
          <p:sp>
            <p:nvSpPr>
              <p:cNvPr id="8292" name="Rectangle 84"/>
              <p:cNvSpPr>
                <a:spLocks noChangeArrowheads="1"/>
              </p:cNvSpPr>
              <p:nvPr/>
            </p:nvSpPr>
            <p:spPr bwMode="auto">
              <a:xfrm>
                <a:off x="2321" y="1916"/>
                <a:ext cx="72" cy="57"/>
              </a:xfrm>
              <a:prstGeom prst="rect">
                <a:avLst/>
              </a:prstGeom>
              <a:solidFill>
                <a:srgbClr val="000000"/>
              </a:solidFill>
              <a:ln w="11113">
                <a:solidFill>
                  <a:srgbClr val="000000"/>
                </a:solidFill>
                <a:miter lim="800000"/>
                <a:headEnd/>
                <a:tailEnd/>
              </a:ln>
            </p:spPr>
            <p:txBody>
              <a:bodyPr/>
              <a:lstStyle/>
              <a:p>
                <a:endParaRPr lang="it-IT"/>
              </a:p>
            </p:txBody>
          </p:sp>
          <p:sp>
            <p:nvSpPr>
              <p:cNvPr id="8293" name="Rectangle 85"/>
              <p:cNvSpPr>
                <a:spLocks noChangeArrowheads="1"/>
              </p:cNvSpPr>
              <p:nvPr/>
            </p:nvSpPr>
            <p:spPr bwMode="auto">
              <a:xfrm>
                <a:off x="2321" y="2177"/>
                <a:ext cx="72" cy="63"/>
              </a:xfrm>
              <a:prstGeom prst="rect">
                <a:avLst/>
              </a:prstGeom>
              <a:solidFill>
                <a:srgbClr val="000000"/>
              </a:solidFill>
              <a:ln w="11113">
                <a:solidFill>
                  <a:srgbClr val="000000"/>
                </a:solidFill>
                <a:miter lim="800000"/>
                <a:headEnd/>
                <a:tailEnd/>
              </a:ln>
            </p:spPr>
            <p:txBody>
              <a:bodyPr/>
              <a:lstStyle/>
              <a:p>
                <a:endParaRPr lang="it-IT"/>
              </a:p>
            </p:txBody>
          </p:sp>
          <p:sp>
            <p:nvSpPr>
              <p:cNvPr id="8294" name="Line 86"/>
              <p:cNvSpPr>
                <a:spLocks noChangeShapeType="1"/>
              </p:cNvSpPr>
              <p:nvPr/>
            </p:nvSpPr>
            <p:spPr bwMode="auto">
              <a:xfrm>
                <a:off x="2349" y="2106"/>
                <a:ext cx="1" cy="88"/>
              </a:xfrm>
              <a:prstGeom prst="line">
                <a:avLst/>
              </a:prstGeom>
              <a:noFill/>
              <a:ln w="11113">
                <a:solidFill>
                  <a:srgbClr val="000000"/>
                </a:solidFill>
                <a:round/>
                <a:headEnd/>
                <a:tailEnd/>
              </a:ln>
            </p:spPr>
            <p:txBody>
              <a:bodyPr/>
              <a:lstStyle/>
              <a:p>
                <a:endParaRPr lang="en-GB"/>
              </a:p>
            </p:txBody>
          </p:sp>
          <p:sp>
            <p:nvSpPr>
              <p:cNvPr id="8295" name="Rectangle 87"/>
              <p:cNvSpPr>
                <a:spLocks noChangeArrowheads="1"/>
              </p:cNvSpPr>
              <p:nvPr/>
            </p:nvSpPr>
            <p:spPr bwMode="auto">
              <a:xfrm>
                <a:off x="2592" y="1916"/>
                <a:ext cx="64" cy="57"/>
              </a:xfrm>
              <a:prstGeom prst="rect">
                <a:avLst/>
              </a:prstGeom>
              <a:solidFill>
                <a:srgbClr val="000000"/>
              </a:solidFill>
              <a:ln w="11113">
                <a:solidFill>
                  <a:srgbClr val="000000"/>
                </a:solidFill>
                <a:miter lim="800000"/>
                <a:headEnd/>
                <a:tailEnd/>
              </a:ln>
            </p:spPr>
            <p:txBody>
              <a:bodyPr/>
              <a:lstStyle/>
              <a:p>
                <a:endParaRPr lang="it-IT"/>
              </a:p>
            </p:txBody>
          </p:sp>
          <p:sp>
            <p:nvSpPr>
              <p:cNvPr id="8296" name="Line 88"/>
              <p:cNvSpPr>
                <a:spLocks noChangeShapeType="1"/>
              </p:cNvSpPr>
              <p:nvPr/>
            </p:nvSpPr>
            <p:spPr bwMode="auto">
              <a:xfrm>
                <a:off x="2612" y="1941"/>
                <a:ext cx="1" cy="89"/>
              </a:xfrm>
              <a:prstGeom prst="line">
                <a:avLst/>
              </a:prstGeom>
              <a:noFill/>
              <a:ln w="11113">
                <a:solidFill>
                  <a:srgbClr val="000000"/>
                </a:solidFill>
                <a:round/>
                <a:headEnd/>
                <a:tailEnd/>
              </a:ln>
            </p:spPr>
            <p:txBody>
              <a:bodyPr/>
              <a:lstStyle/>
              <a:p>
                <a:endParaRPr lang="en-GB"/>
              </a:p>
            </p:txBody>
          </p:sp>
          <p:sp>
            <p:nvSpPr>
              <p:cNvPr id="8297" name="Rectangle 89"/>
              <p:cNvSpPr>
                <a:spLocks noChangeArrowheads="1"/>
              </p:cNvSpPr>
              <p:nvPr/>
            </p:nvSpPr>
            <p:spPr bwMode="auto">
              <a:xfrm>
                <a:off x="2592" y="2177"/>
                <a:ext cx="64" cy="63"/>
              </a:xfrm>
              <a:prstGeom prst="rect">
                <a:avLst/>
              </a:prstGeom>
              <a:solidFill>
                <a:srgbClr val="000000"/>
              </a:solidFill>
              <a:ln w="11113">
                <a:solidFill>
                  <a:srgbClr val="000000"/>
                </a:solidFill>
                <a:miter lim="800000"/>
                <a:headEnd/>
                <a:tailEnd/>
              </a:ln>
            </p:spPr>
            <p:txBody>
              <a:bodyPr/>
              <a:lstStyle/>
              <a:p>
                <a:endParaRPr lang="it-IT"/>
              </a:p>
            </p:txBody>
          </p:sp>
          <p:sp>
            <p:nvSpPr>
              <p:cNvPr id="8298" name="Line 90"/>
              <p:cNvSpPr>
                <a:spLocks noChangeShapeType="1"/>
              </p:cNvSpPr>
              <p:nvPr/>
            </p:nvSpPr>
            <p:spPr bwMode="auto">
              <a:xfrm>
                <a:off x="2612" y="2111"/>
                <a:ext cx="1" cy="91"/>
              </a:xfrm>
              <a:prstGeom prst="line">
                <a:avLst/>
              </a:prstGeom>
              <a:noFill/>
              <a:ln w="11113">
                <a:solidFill>
                  <a:srgbClr val="000000"/>
                </a:solidFill>
                <a:round/>
                <a:headEnd/>
                <a:tailEnd/>
              </a:ln>
            </p:spPr>
            <p:txBody>
              <a:bodyPr/>
              <a:lstStyle/>
              <a:p>
                <a:endParaRPr lang="en-GB"/>
              </a:p>
            </p:txBody>
          </p:sp>
          <p:sp>
            <p:nvSpPr>
              <p:cNvPr id="8299" name="Rectangle 91"/>
              <p:cNvSpPr>
                <a:spLocks noChangeArrowheads="1"/>
              </p:cNvSpPr>
              <p:nvPr/>
            </p:nvSpPr>
            <p:spPr bwMode="auto">
              <a:xfrm>
                <a:off x="2127" y="2195"/>
                <a:ext cx="723" cy="14"/>
              </a:xfrm>
              <a:prstGeom prst="rect">
                <a:avLst/>
              </a:prstGeom>
              <a:solidFill>
                <a:srgbClr val="000000"/>
              </a:solidFill>
              <a:ln w="9525">
                <a:noFill/>
                <a:miter lim="800000"/>
                <a:headEnd/>
                <a:tailEnd/>
              </a:ln>
            </p:spPr>
            <p:txBody>
              <a:bodyPr/>
              <a:lstStyle/>
              <a:p>
                <a:endParaRPr lang="it-IT"/>
              </a:p>
            </p:txBody>
          </p:sp>
          <p:sp>
            <p:nvSpPr>
              <p:cNvPr id="8300" name="Rectangle 92"/>
              <p:cNvSpPr>
                <a:spLocks noChangeArrowheads="1"/>
              </p:cNvSpPr>
              <p:nvPr/>
            </p:nvSpPr>
            <p:spPr bwMode="auto">
              <a:xfrm>
                <a:off x="2719" y="2177"/>
                <a:ext cx="64" cy="63"/>
              </a:xfrm>
              <a:prstGeom prst="rect">
                <a:avLst/>
              </a:prstGeom>
              <a:solidFill>
                <a:srgbClr val="000000"/>
              </a:solidFill>
              <a:ln w="11113">
                <a:solidFill>
                  <a:srgbClr val="000000"/>
                </a:solidFill>
                <a:miter lim="800000"/>
                <a:headEnd/>
                <a:tailEnd/>
              </a:ln>
            </p:spPr>
            <p:txBody>
              <a:bodyPr/>
              <a:lstStyle/>
              <a:p>
                <a:endParaRPr lang="it-IT"/>
              </a:p>
            </p:txBody>
          </p:sp>
          <p:sp>
            <p:nvSpPr>
              <p:cNvPr id="8301" name="Rectangle 93"/>
              <p:cNvSpPr>
                <a:spLocks noChangeArrowheads="1"/>
              </p:cNvSpPr>
              <p:nvPr/>
            </p:nvSpPr>
            <p:spPr bwMode="auto">
              <a:xfrm>
                <a:off x="2194" y="2177"/>
                <a:ext cx="65" cy="63"/>
              </a:xfrm>
              <a:prstGeom prst="rect">
                <a:avLst/>
              </a:prstGeom>
              <a:solidFill>
                <a:srgbClr val="000000"/>
              </a:solidFill>
              <a:ln w="11113">
                <a:solidFill>
                  <a:srgbClr val="000000"/>
                </a:solidFill>
                <a:miter lim="800000"/>
                <a:headEnd/>
                <a:tailEnd/>
              </a:ln>
            </p:spPr>
            <p:txBody>
              <a:bodyPr/>
              <a:lstStyle/>
              <a:p>
                <a:endParaRPr lang="it-IT"/>
              </a:p>
            </p:txBody>
          </p:sp>
          <p:sp>
            <p:nvSpPr>
              <p:cNvPr id="8302" name="Line 94"/>
              <p:cNvSpPr>
                <a:spLocks noChangeShapeType="1"/>
              </p:cNvSpPr>
              <p:nvPr/>
            </p:nvSpPr>
            <p:spPr bwMode="auto">
              <a:xfrm>
                <a:off x="2214" y="2235"/>
                <a:ext cx="1" cy="157"/>
              </a:xfrm>
              <a:prstGeom prst="line">
                <a:avLst/>
              </a:prstGeom>
              <a:noFill/>
              <a:ln w="11113">
                <a:solidFill>
                  <a:srgbClr val="000000"/>
                </a:solidFill>
                <a:round/>
                <a:headEnd/>
                <a:tailEnd/>
              </a:ln>
            </p:spPr>
            <p:txBody>
              <a:bodyPr/>
              <a:lstStyle/>
              <a:p>
                <a:endParaRPr lang="en-GB"/>
              </a:p>
            </p:txBody>
          </p:sp>
          <p:sp>
            <p:nvSpPr>
              <p:cNvPr id="8303" name="Rectangle 95"/>
              <p:cNvSpPr>
                <a:spLocks noChangeArrowheads="1"/>
              </p:cNvSpPr>
              <p:nvPr/>
            </p:nvSpPr>
            <p:spPr bwMode="auto">
              <a:xfrm>
                <a:off x="2455" y="2177"/>
                <a:ext cx="66" cy="63"/>
              </a:xfrm>
              <a:prstGeom prst="rect">
                <a:avLst/>
              </a:prstGeom>
              <a:solidFill>
                <a:srgbClr val="FFFFFF"/>
              </a:solidFill>
              <a:ln w="11113">
                <a:solidFill>
                  <a:srgbClr val="000000"/>
                </a:solidFill>
                <a:miter lim="800000"/>
                <a:headEnd/>
                <a:tailEnd/>
              </a:ln>
            </p:spPr>
            <p:txBody>
              <a:bodyPr/>
              <a:lstStyle/>
              <a:p>
                <a:endParaRPr lang="it-IT"/>
              </a:p>
            </p:txBody>
          </p:sp>
          <p:sp>
            <p:nvSpPr>
              <p:cNvPr id="8304" name="Rectangle 96"/>
              <p:cNvSpPr>
                <a:spLocks noChangeArrowheads="1"/>
              </p:cNvSpPr>
              <p:nvPr/>
            </p:nvSpPr>
            <p:spPr bwMode="auto">
              <a:xfrm>
                <a:off x="2898" y="2166"/>
                <a:ext cx="129" cy="105"/>
              </a:xfrm>
              <a:prstGeom prst="rect">
                <a:avLst/>
              </a:prstGeom>
              <a:noFill/>
              <a:ln w="9525">
                <a:noFill/>
                <a:miter lim="800000"/>
                <a:headEnd/>
                <a:tailEnd/>
              </a:ln>
            </p:spPr>
            <p:txBody>
              <a:bodyPr/>
              <a:lstStyle/>
              <a:p>
                <a:endParaRPr lang="it-IT"/>
              </a:p>
            </p:txBody>
          </p:sp>
          <p:sp>
            <p:nvSpPr>
              <p:cNvPr id="8305" name="Rectangle 97"/>
              <p:cNvSpPr>
                <a:spLocks noChangeArrowheads="1"/>
              </p:cNvSpPr>
              <p:nvPr/>
            </p:nvSpPr>
            <p:spPr bwMode="auto">
              <a:xfrm>
                <a:off x="2897" y="2169"/>
                <a:ext cx="93" cy="81"/>
              </a:xfrm>
              <a:prstGeom prst="rect">
                <a:avLst/>
              </a:prstGeom>
              <a:noFill/>
              <a:ln w="9525">
                <a:noFill/>
                <a:miter lim="800000"/>
                <a:headEnd/>
                <a:tailEnd/>
              </a:ln>
            </p:spPr>
            <p:txBody>
              <a:bodyPr wrap="none" lIns="0" tIns="0" rIns="0" bIns="0">
                <a:spAutoFit/>
              </a:bodyPr>
              <a:lstStyle/>
              <a:p>
                <a:pPr>
                  <a:spcBef>
                    <a:spcPct val="0"/>
                  </a:spcBef>
                  <a:buSzTx/>
                  <a:buFontTx/>
                  <a:buNone/>
                </a:pPr>
                <a:r>
                  <a:rPr lang="it-IT" sz="600" dirty="0">
                    <a:solidFill>
                      <a:srgbClr val="000000"/>
                    </a:solidFill>
                    <a:latin typeface="Helvetica" pitchFamily="34" charset="0"/>
                  </a:rPr>
                  <a:t>MT</a:t>
                </a:r>
                <a:endParaRPr lang="it-IT" sz="1400" dirty="0"/>
              </a:p>
            </p:txBody>
          </p:sp>
          <p:sp>
            <p:nvSpPr>
              <p:cNvPr id="8306" name="Rectangle 98"/>
              <p:cNvSpPr>
                <a:spLocks noChangeArrowheads="1"/>
              </p:cNvSpPr>
              <p:nvPr/>
            </p:nvSpPr>
            <p:spPr bwMode="auto">
              <a:xfrm>
                <a:off x="2906" y="1907"/>
                <a:ext cx="121" cy="103"/>
              </a:xfrm>
              <a:prstGeom prst="rect">
                <a:avLst/>
              </a:prstGeom>
              <a:noFill/>
              <a:ln w="9525">
                <a:noFill/>
                <a:miter lim="800000"/>
                <a:headEnd/>
                <a:tailEnd/>
              </a:ln>
            </p:spPr>
            <p:txBody>
              <a:bodyPr/>
              <a:lstStyle/>
              <a:p>
                <a:endParaRPr lang="it-IT"/>
              </a:p>
            </p:txBody>
          </p:sp>
          <p:sp>
            <p:nvSpPr>
              <p:cNvPr id="8307" name="Rectangle 99"/>
              <p:cNvSpPr>
                <a:spLocks noChangeArrowheads="1"/>
              </p:cNvSpPr>
              <p:nvPr/>
            </p:nvSpPr>
            <p:spPr bwMode="auto">
              <a:xfrm>
                <a:off x="2906" y="1911"/>
                <a:ext cx="82" cy="81"/>
              </a:xfrm>
              <a:prstGeom prst="rect">
                <a:avLst/>
              </a:prstGeom>
              <a:noFill/>
              <a:ln w="9525">
                <a:noFill/>
                <a:miter lim="800000"/>
                <a:headEnd/>
                <a:tailEnd/>
              </a:ln>
            </p:spPr>
            <p:txBody>
              <a:bodyPr wrap="none" lIns="0" tIns="0" rIns="0" bIns="0">
                <a:spAutoFit/>
              </a:bodyPr>
              <a:lstStyle/>
              <a:p>
                <a:pPr>
                  <a:spcBef>
                    <a:spcPct val="0"/>
                  </a:spcBef>
                  <a:buSzTx/>
                  <a:buFontTx/>
                  <a:buNone/>
                </a:pPr>
                <a:r>
                  <a:rPr lang="it-IT" sz="600" dirty="0">
                    <a:solidFill>
                      <a:srgbClr val="000000"/>
                    </a:solidFill>
                    <a:latin typeface="Helvetica" pitchFamily="34" charset="0"/>
                  </a:rPr>
                  <a:t>AT</a:t>
                </a:r>
                <a:endParaRPr lang="it-IT" sz="1400" dirty="0"/>
              </a:p>
            </p:txBody>
          </p:sp>
          <p:sp>
            <p:nvSpPr>
              <p:cNvPr id="8308" name="Line 100"/>
              <p:cNvSpPr>
                <a:spLocks noChangeShapeType="1"/>
              </p:cNvSpPr>
              <p:nvPr/>
            </p:nvSpPr>
            <p:spPr bwMode="auto">
              <a:xfrm>
                <a:off x="2127" y="1454"/>
                <a:ext cx="1" cy="62"/>
              </a:xfrm>
              <a:prstGeom prst="line">
                <a:avLst/>
              </a:prstGeom>
              <a:noFill/>
              <a:ln w="11113">
                <a:solidFill>
                  <a:srgbClr val="000000"/>
                </a:solidFill>
                <a:round/>
                <a:headEnd/>
                <a:tailEnd/>
              </a:ln>
            </p:spPr>
            <p:txBody>
              <a:bodyPr/>
              <a:lstStyle/>
              <a:p>
                <a:endParaRPr lang="en-GB"/>
              </a:p>
            </p:txBody>
          </p:sp>
          <p:sp>
            <p:nvSpPr>
              <p:cNvPr id="8309" name="Line 101"/>
              <p:cNvSpPr>
                <a:spLocks noChangeShapeType="1"/>
              </p:cNvSpPr>
              <p:nvPr/>
            </p:nvSpPr>
            <p:spPr bwMode="auto">
              <a:xfrm>
                <a:off x="2191" y="1454"/>
                <a:ext cx="1" cy="62"/>
              </a:xfrm>
              <a:prstGeom prst="line">
                <a:avLst/>
              </a:prstGeom>
              <a:noFill/>
              <a:ln w="11113">
                <a:solidFill>
                  <a:srgbClr val="000000"/>
                </a:solidFill>
                <a:round/>
                <a:headEnd/>
                <a:tailEnd/>
              </a:ln>
            </p:spPr>
            <p:txBody>
              <a:bodyPr/>
              <a:lstStyle/>
              <a:p>
                <a:endParaRPr lang="en-GB"/>
              </a:p>
            </p:txBody>
          </p:sp>
          <p:sp>
            <p:nvSpPr>
              <p:cNvPr id="8310" name="Freeform 102"/>
              <p:cNvSpPr>
                <a:spLocks/>
              </p:cNvSpPr>
              <p:nvPr/>
            </p:nvSpPr>
            <p:spPr bwMode="auto">
              <a:xfrm>
                <a:off x="2087" y="1510"/>
                <a:ext cx="134" cy="14"/>
              </a:xfrm>
              <a:custGeom>
                <a:avLst/>
                <a:gdLst>
                  <a:gd name="T0" fmla="*/ 0 w 229"/>
                  <a:gd name="T1" fmla="*/ 0 h 26"/>
                  <a:gd name="T2" fmla="*/ 0 w 229"/>
                  <a:gd name="T3" fmla="*/ 24 h 26"/>
                  <a:gd name="T4" fmla="*/ 229 w 229"/>
                  <a:gd name="T5" fmla="*/ 26 h 26"/>
                  <a:gd name="T6" fmla="*/ 229 w 229"/>
                  <a:gd name="T7" fmla="*/ 1 h 26"/>
                  <a:gd name="T8" fmla="*/ 0 w 229"/>
                  <a:gd name="T9" fmla="*/ 0 h 26"/>
                  <a:gd name="T10" fmla="*/ 0 60000 65536"/>
                  <a:gd name="T11" fmla="*/ 0 60000 65536"/>
                  <a:gd name="T12" fmla="*/ 0 60000 65536"/>
                  <a:gd name="T13" fmla="*/ 0 60000 65536"/>
                  <a:gd name="T14" fmla="*/ 0 60000 65536"/>
                  <a:gd name="T15" fmla="*/ 0 w 229"/>
                  <a:gd name="T16" fmla="*/ 0 h 26"/>
                  <a:gd name="T17" fmla="*/ 229 w 229"/>
                  <a:gd name="T18" fmla="*/ 26 h 26"/>
                </a:gdLst>
                <a:ahLst/>
                <a:cxnLst>
                  <a:cxn ang="T10">
                    <a:pos x="T0" y="T1"/>
                  </a:cxn>
                  <a:cxn ang="T11">
                    <a:pos x="T2" y="T3"/>
                  </a:cxn>
                  <a:cxn ang="T12">
                    <a:pos x="T4" y="T5"/>
                  </a:cxn>
                  <a:cxn ang="T13">
                    <a:pos x="T6" y="T7"/>
                  </a:cxn>
                  <a:cxn ang="T14">
                    <a:pos x="T8" y="T9"/>
                  </a:cxn>
                </a:cxnLst>
                <a:rect l="T15" t="T16" r="T17" b="T18"/>
                <a:pathLst>
                  <a:path w="229" h="26">
                    <a:moveTo>
                      <a:pt x="0" y="0"/>
                    </a:moveTo>
                    <a:lnTo>
                      <a:pt x="0" y="24"/>
                    </a:lnTo>
                    <a:lnTo>
                      <a:pt x="229" y="26"/>
                    </a:lnTo>
                    <a:lnTo>
                      <a:pt x="229" y="1"/>
                    </a:lnTo>
                    <a:lnTo>
                      <a:pt x="0" y="0"/>
                    </a:lnTo>
                    <a:close/>
                  </a:path>
                </a:pathLst>
              </a:custGeom>
              <a:solidFill>
                <a:srgbClr val="000000"/>
              </a:solidFill>
              <a:ln w="9525">
                <a:noFill/>
                <a:round/>
                <a:headEnd/>
                <a:tailEnd/>
              </a:ln>
            </p:spPr>
            <p:txBody>
              <a:bodyPr/>
              <a:lstStyle/>
              <a:p>
                <a:endParaRPr lang="en-GB"/>
              </a:p>
            </p:txBody>
          </p:sp>
          <p:sp>
            <p:nvSpPr>
              <p:cNvPr id="8311" name="Line 103"/>
              <p:cNvSpPr>
                <a:spLocks noChangeShapeType="1"/>
              </p:cNvSpPr>
              <p:nvPr/>
            </p:nvSpPr>
            <p:spPr bwMode="auto">
              <a:xfrm>
                <a:off x="2214" y="1687"/>
                <a:ext cx="260" cy="0"/>
              </a:xfrm>
              <a:prstGeom prst="line">
                <a:avLst/>
              </a:prstGeom>
              <a:noFill/>
              <a:ln w="11113">
                <a:solidFill>
                  <a:srgbClr val="000000"/>
                </a:solidFill>
                <a:round/>
                <a:headEnd/>
                <a:tailEnd/>
              </a:ln>
            </p:spPr>
            <p:txBody>
              <a:bodyPr/>
              <a:lstStyle/>
              <a:p>
                <a:endParaRPr lang="en-GB"/>
              </a:p>
            </p:txBody>
          </p:sp>
          <p:sp>
            <p:nvSpPr>
              <p:cNvPr id="8312" name="Line 104"/>
              <p:cNvSpPr>
                <a:spLocks noChangeShapeType="1"/>
              </p:cNvSpPr>
              <p:nvPr/>
            </p:nvSpPr>
            <p:spPr bwMode="auto">
              <a:xfrm flipV="1">
                <a:off x="2522" y="1684"/>
                <a:ext cx="223" cy="3"/>
              </a:xfrm>
              <a:prstGeom prst="line">
                <a:avLst/>
              </a:prstGeom>
              <a:noFill/>
              <a:ln w="11113">
                <a:solidFill>
                  <a:srgbClr val="000000"/>
                </a:solidFill>
                <a:round/>
                <a:headEnd/>
                <a:tailEnd/>
              </a:ln>
            </p:spPr>
            <p:txBody>
              <a:bodyPr/>
              <a:lstStyle/>
              <a:p>
                <a:endParaRPr lang="en-GB"/>
              </a:p>
            </p:txBody>
          </p:sp>
          <p:sp>
            <p:nvSpPr>
              <p:cNvPr id="8313" name="Line 105"/>
              <p:cNvSpPr>
                <a:spLocks noChangeShapeType="1"/>
              </p:cNvSpPr>
              <p:nvPr/>
            </p:nvSpPr>
            <p:spPr bwMode="auto">
              <a:xfrm>
                <a:off x="2753" y="2789"/>
                <a:ext cx="1" cy="55"/>
              </a:xfrm>
              <a:prstGeom prst="line">
                <a:avLst/>
              </a:prstGeom>
              <a:noFill/>
              <a:ln w="11113">
                <a:solidFill>
                  <a:srgbClr val="000000"/>
                </a:solidFill>
                <a:round/>
                <a:headEnd/>
                <a:tailEnd/>
              </a:ln>
            </p:spPr>
            <p:txBody>
              <a:bodyPr/>
              <a:lstStyle/>
              <a:p>
                <a:endParaRPr lang="en-GB"/>
              </a:p>
            </p:txBody>
          </p:sp>
          <p:sp>
            <p:nvSpPr>
              <p:cNvPr id="8314" name="Oval 106"/>
              <p:cNvSpPr>
                <a:spLocks noChangeArrowheads="1"/>
              </p:cNvSpPr>
              <p:nvPr/>
            </p:nvSpPr>
            <p:spPr bwMode="auto">
              <a:xfrm>
                <a:off x="2719" y="2874"/>
                <a:ext cx="64" cy="56"/>
              </a:xfrm>
              <a:prstGeom prst="ellipse">
                <a:avLst/>
              </a:prstGeom>
              <a:noFill/>
              <a:ln w="11113">
                <a:solidFill>
                  <a:srgbClr val="000000"/>
                </a:solidFill>
                <a:round/>
                <a:headEnd/>
                <a:tailEnd/>
              </a:ln>
            </p:spPr>
            <p:txBody>
              <a:bodyPr/>
              <a:lstStyle/>
              <a:p>
                <a:endParaRPr lang="it-IT"/>
              </a:p>
            </p:txBody>
          </p:sp>
          <p:sp>
            <p:nvSpPr>
              <p:cNvPr id="8315" name="Oval 107"/>
              <p:cNvSpPr>
                <a:spLocks noChangeArrowheads="1"/>
              </p:cNvSpPr>
              <p:nvPr/>
            </p:nvSpPr>
            <p:spPr bwMode="auto">
              <a:xfrm>
                <a:off x="2719" y="2847"/>
                <a:ext cx="64" cy="56"/>
              </a:xfrm>
              <a:prstGeom prst="ellipse">
                <a:avLst/>
              </a:prstGeom>
              <a:noFill/>
              <a:ln w="11113">
                <a:solidFill>
                  <a:srgbClr val="000000"/>
                </a:solidFill>
                <a:round/>
                <a:headEnd/>
                <a:tailEnd/>
              </a:ln>
            </p:spPr>
            <p:txBody>
              <a:bodyPr/>
              <a:lstStyle/>
              <a:p>
                <a:endParaRPr lang="it-IT"/>
              </a:p>
            </p:txBody>
          </p:sp>
          <p:sp>
            <p:nvSpPr>
              <p:cNvPr id="8316" name="Line 108"/>
              <p:cNvSpPr>
                <a:spLocks noChangeShapeType="1"/>
              </p:cNvSpPr>
              <p:nvPr/>
            </p:nvSpPr>
            <p:spPr bwMode="auto">
              <a:xfrm>
                <a:off x="2753" y="2926"/>
                <a:ext cx="1" cy="89"/>
              </a:xfrm>
              <a:prstGeom prst="line">
                <a:avLst/>
              </a:prstGeom>
              <a:noFill/>
              <a:ln w="11113">
                <a:solidFill>
                  <a:srgbClr val="000000"/>
                </a:solidFill>
                <a:round/>
                <a:headEnd/>
                <a:tailEnd/>
              </a:ln>
            </p:spPr>
            <p:txBody>
              <a:bodyPr/>
              <a:lstStyle/>
              <a:p>
                <a:endParaRPr lang="en-GB"/>
              </a:p>
            </p:txBody>
          </p:sp>
          <p:sp>
            <p:nvSpPr>
              <p:cNvPr id="8317" name="Oval 109"/>
              <p:cNvSpPr>
                <a:spLocks noChangeArrowheads="1"/>
              </p:cNvSpPr>
              <p:nvPr/>
            </p:nvSpPr>
            <p:spPr bwMode="auto">
              <a:xfrm>
                <a:off x="2662" y="2556"/>
                <a:ext cx="185" cy="172"/>
              </a:xfrm>
              <a:prstGeom prst="ellipse">
                <a:avLst/>
              </a:prstGeom>
              <a:noFill/>
              <a:ln w="22225">
                <a:solidFill>
                  <a:srgbClr val="000000"/>
                </a:solidFill>
                <a:round/>
                <a:headEnd/>
                <a:tailEnd/>
              </a:ln>
            </p:spPr>
            <p:txBody>
              <a:bodyPr/>
              <a:lstStyle/>
              <a:p>
                <a:endParaRPr lang="it-IT"/>
              </a:p>
            </p:txBody>
          </p:sp>
          <p:sp>
            <p:nvSpPr>
              <p:cNvPr id="8318" name="Oval 110"/>
              <p:cNvSpPr>
                <a:spLocks noChangeArrowheads="1"/>
              </p:cNvSpPr>
              <p:nvPr/>
            </p:nvSpPr>
            <p:spPr bwMode="auto">
              <a:xfrm>
                <a:off x="2719" y="2731"/>
                <a:ext cx="64" cy="63"/>
              </a:xfrm>
              <a:prstGeom prst="ellipse">
                <a:avLst/>
              </a:prstGeom>
              <a:solidFill>
                <a:srgbClr val="000000"/>
              </a:solidFill>
              <a:ln w="11113">
                <a:solidFill>
                  <a:srgbClr val="000000"/>
                </a:solidFill>
                <a:round/>
                <a:headEnd/>
                <a:tailEnd/>
              </a:ln>
            </p:spPr>
            <p:txBody>
              <a:bodyPr/>
              <a:lstStyle/>
              <a:p>
                <a:endParaRPr lang="it-IT"/>
              </a:p>
            </p:txBody>
          </p:sp>
          <p:sp>
            <p:nvSpPr>
              <p:cNvPr id="8319" name="Oval 111"/>
              <p:cNvSpPr>
                <a:spLocks noChangeArrowheads="1"/>
              </p:cNvSpPr>
              <p:nvPr/>
            </p:nvSpPr>
            <p:spPr bwMode="auto">
              <a:xfrm>
                <a:off x="2719" y="2505"/>
                <a:ext cx="64" cy="56"/>
              </a:xfrm>
              <a:prstGeom prst="ellipse">
                <a:avLst/>
              </a:prstGeom>
              <a:solidFill>
                <a:srgbClr val="000000"/>
              </a:solidFill>
              <a:ln w="11113">
                <a:solidFill>
                  <a:srgbClr val="000000"/>
                </a:solidFill>
                <a:round/>
                <a:headEnd/>
                <a:tailEnd/>
              </a:ln>
            </p:spPr>
            <p:txBody>
              <a:bodyPr/>
              <a:lstStyle/>
              <a:p>
                <a:endParaRPr lang="it-IT"/>
              </a:p>
            </p:txBody>
          </p:sp>
          <p:sp>
            <p:nvSpPr>
              <p:cNvPr id="8320" name="Oval 112"/>
              <p:cNvSpPr>
                <a:spLocks noChangeArrowheads="1"/>
              </p:cNvSpPr>
              <p:nvPr/>
            </p:nvSpPr>
            <p:spPr bwMode="auto">
              <a:xfrm>
                <a:off x="2599" y="2615"/>
                <a:ext cx="64" cy="55"/>
              </a:xfrm>
              <a:prstGeom prst="ellipse">
                <a:avLst/>
              </a:prstGeom>
              <a:solidFill>
                <a:srgbClr val="000000"/>
              </a:solidFill>
              <a:ln w="11113">
                <a:solidFill>
                  <a:srgbClr val="000000"/>
                </a:solidFill>
                <a:round/>
                <a:headEnd/>
                <a:tailEnd/>
              </a:ln>
            </p:spPr>
            <p:txBody>
              <a:bodyPr/>
              <a:lstStyle/>
              <a:p>
                <a:endParaRPr lang="it-IT"/>
              </a:p>
            </p:txBody>
          </p:sp>
          <p:sp>
            <p:nvSpPr>
              <p:cNvPr id="8321" name="Line 113"/>
              <p:cNvSpPr>
                <a:spLocks noChangeShapeType="1"/>
              </p:cNvSpPr>
              <p:nvPr/>
            </p:nvSpPr>
            <p:spPr bwMode="auto">
              <a:xfrm>
                <a:off x="2753" y="2235"/>
                <a:ext cx="1" cy="309"/>
              </a:xfrm>
              <a:prstGeom prst="line">
                <a:avLst/>
              </a:prstGeom>
              <a:noFill/>
              <a:ln w="11113">
                <a:solidFill>
                  <a:srgbClr val="000000"/>
                </a:solidFill>
                <a:round/>
                <a:headEnd/>
                <a:tailEnd/>
              </a:ln>
            </p:spPr>
            <p:txBody>
              <a:bodyPr/>
              <a:lstStyle/>
              <a:p>
                <a:endParaRPr lang="en-GB"/>
              </a:p>
            </p:txBody>
          </p:sp>
          <p:sp>
            <p:nvSpPr>
              <p:cNvPr id="8322" name="Rectangle 114"/>
              <p:cNvSpPr>
                <a:spLocks noChangeArrowheads="1"/>
              </p:cNvSpPr>
              <p:nvPr/>
            </p:nvSpPr>
            <p:spPr bwMode="auto">
              <a:xfrm>
                <a:off x="2699" y="2605"/>
                <a:ext cx="128" cy="103"/>
              </a:xfrm>
              <a:prstGeom prst="rect">
                <a:avLst/>
              </a:prstGeom>
              <a:noFill/>
              <a:ln w="9525">
                <a:noFill/>
                <a:miter lim="800000"/>
                <a:headEnd/>
                <a:tailEnd/>
              </a:ln>
            </p:spPr>
            <p:txBody>
              <a:bodyPr/>
              <a:lstStyle/>
              <a:p>
                <a:endParaRPr lang="it-IT"/>
              </a:p>
            </p:txBody>
          </p:sp>
          <p:sp>
            <p:nvSpPr>
              <p:cNvPr id="8323" name="Rectangle 115"/>
              <p:cNvSpPr>
                <a:spLocks noChangeArrowheads="1"/>
              </p:cNvSpPr>
              <p:nvPr/>
            </p:nvSpPr>
            <p:spPr bwMode="auto">
              <a:xfrm>
                <a:off x="2699" y="2609"/>
                <a:ext cx="93" cy="81"/>
              </a:xfrm>
              <a:prstGeom prst="rect">
                <a:avLst/>
              </a:prstGeom>
              <a:noFill/>
              <a:ln w="9525">
                <a:noFill/>
                <a:miter lim="800000"/>
                <a:headEnd/>
                <a:tailEnd/>
              </a:ln>
            </p:spPr>
            <p:txBody>
              <a:bodyPr wrap="none" lIns="0" tIns="0" rIns="0" bIns="0">
                <a:spAutoFit/>
              </a:bodyPr>
              <a:lstStyle/>
              <a:p>
                <a:pPr>
                  <a:spcBef>
                    <a:spcPct val="0"/>
                  </a:spcBef>
                  <a:buSzTx/>
                  <a:buFontTx/>
                  <a:buNone/>
                </a:pPr>
                <a:r>
                  <a:rPr lang="it-IT" sz="600" dirty="0">
                    <a:solidFill>
                      <a:srgbClr val="000000"/>
                    </a:solidFill>
                    <a:latin typeface="Helvetica" pitchFamily="34" charset="0"/>
                  </a:rPr>
                  <a:t>MT</a:t>
                </a:r>
                <a:endParaRPr lang="it-IT" sz="1400" dirty="0"/>
              </a:p>
            </p:txBody>
          </p:sp>
          <p:sp>
            <p:nvSpPr>
              <p:cNvPr id="8324" name="Rectangle 116"/>
              <p:cNvSpPr>
                <a:spLocks noChangeArrowheads="1"/>
              </p:cNvSpPr>
              <p:nvPr/>
            </p:nvSpPr>
            <p:spPr bwMode="auto">
              <a:xfrm>
                <a:off x="2827" y="2891"/>
                <a:ext cx="120" cy="105"/>
              </a:xfrm>
              <a:prstGeom prst="rect">
                <a:avLst/>
              </a:prstGeom>
              <a:noFill/>
              <a:ln w="9525">
                <a:noFill/>
                <a:miter lim="800000"/>
                <a:headEnd/>
                <a:tailEnd/>
              </a:ln>
            </p:spPr>
            <p:txBody>
              <a:bodyPr/>
              <a:lstStyle/>
              <a:p>
                <a:endParaRPr lang="it-IT"/>
              </a:p>
            </p:txBody>
          </p:sp>
          <p:sp>
            <p:nvSpPr>
              <p:cNvPr id="8325" name="Rectangle 117"/>
              <p:cNvSpPr>
                <a:spLocks noChangeArrowheads="1"/>
              </p:cNvSpPr>
              <p:nvPr/>
            </p:nvSpPr>
            <p:spPr bwMode="auto">
              <a:xfrm>
                <a:off x="2828" y="2972"/>
                <a:ext cx="82" cy="81"/>
              </a:xfrm>
              <a:prstGeom prst="rect">
                <a:avLst/>
              </a:prstGeom>
              <a:noFill/>
              <a:ln w="9525">
                <a:noFill/>
                <a:miter lim="800000"/>
                <a:headEnd/>
                <a:tailEnd/>
              </a:ln>
            </p:spPr>
            <p:txBody>
              <a:bodyPr wrap="none" lIns="0" tIns="0" rIns="0" bIns="0">
                <a:spAutoFit/>
              </a:bodyPr>
              <a:lstStyle/>
              <a:p>
                <a:pPr>
                  <a:spcBef>
                    <a:spcPct val="0"/>
                  </a:spcBef>
                  <a:buSzTx/>
                  <a:buFontTx/>
                  <a:buNone/>
                </a:pPr>
                <a:r>
                  <a:rPr lang="it-IT" sz="600" dirty="0">
                    <a:solidFill>
                      <a:srgbClr val="000000"/>
                    </a:solidFill>
                    <a:latin typeface="Helvetica" pitchFamily="34" charset="0"/>
                  </a:rPr>
                  <a:t>BT</a:t>
                </a:r>
                <a:endParaRPr lang="it-IT" sz="1400" dirty="0"/>
              </a:p>
            </p:txBody>
          </p:sp>
          <p:sp>
            <p:nvSpPr>
              <p:cNvPr id="8326" name="Line 118"/>
              <p:cNvSpPr>
                <a:spLocks noChangeShapeType="1"/>
              </p:cNvSpPr>
              <p:nvPr/>
            </p:nvSpPr>
            <p:spPr bwMode="auto">
              <a:xfrm flipH="1">
                <a:off x="1988" y="2638"/>
                <a:ext cx="621" cy="1"/>
              </a:xfrm>
              <a:prstGeom prst="line">
                <a:avLst/>
              </a:prstGeom>
              <a:noFill/>
              <a:ln w="11113">
                <a:solidFill>
                  <a:srgbClr val="000000"/>
                </a:solidFill>
                <a:round/>
                <a:headEnd/>
                <a:tailEnd/>
              </a:ln>
            </p:spPr>
            <p:txBody>
              <a:bodyPr/>
              <a:lstStyle/>
              <a:p>
                <a:endParaRPr lang="en-GB"/>
              </a:p>
            </p:txBody>
          </p:sp>
          <p:sp>
            <p:nvSpPr>
              <p:cNvPr id="8327" name="Oval 119"/>
              <p:cNvSpPr>
                <a:spLocks noChangeArrowheads="1"/>
              </p:cNvSpPr>
              <p:nvPr/>
            </p:nvSpPr>
            <p:spPr bwMode="auto">
              <a:xfrm>
                <a:off x="1761" y="2556"/>
                <a:ext cx="177" cy="172"/>
              </a:xfrm>
              <a:prstGeom prst="ellipse">
                <a:avLst/>
              </a:prstGeom>
              <a:noFill/>
              <a:ln w="22225">
                <a:solidFill>
                  <a:srgbClr val="000000"/>
                </a:solidFill>
                <a:round/>
                <a:headEnd/>
                <a:tailEnd/>
              </a:ln>
            </p:spPr>
            <p:txBody>
              <a:bodyPr/>
              <a:lstStyle/>
              <a:p>
                <a:endParaRPr lang="it-IT"/>
              </a:p>
            </p:txBody>
          </p:sp>
          <p:sp>
            <p:nvSpPr>
              <p:cNvPr id="8328" name="Oval 120"/>
              <p:cNvSpPr>
                <a:spLocks noChangeArrowheads="1"/>
              </p:cNvSpPr>
              <p:nvPr/>
            </p:nvSpPr>
            <p:spPr bwMode="auto">
              <a:xfrm>
                <a:off x="1693" y="2615"/>
                <a:ext cx="64" cy="55"/>
              </a:xfrm>
              <a:prstGeom prst="ellipse">
                <a:avLst/>
              </a:prstGeom>
              <a:solidFill>
                <a:srgbClr val="000000"/>
              </a:solidFill>
              <a:ln w="11113">
                <a:solidFill>
                  <a:srgbClr val="000000"/>
                </a:solidFill>
                <a:round/>
                <a:headEnd/>
                <a:tailEnd/>
              </a:ln>
            </p:spPr>
            <p:txBody>
              <a:bodyPr/>
              <a:lstStyle/>
              <a:p>
                <a:endParaRPr lang="it-IT"/>
              </a:p>
            </p:txBody>
          </p:sp>
          <p:sp>
            <p:nvSpPr>
              <p:cNvPr id="8329" name="Rectangle 121"/>
              <p:cNvSpPr>
                <a:spLocks noChangeArrowheads="1"/>
              </p:cNvSpPr>
              <p:nvPr/>
            </p:nvSpPr>
            <p:spPr bwMode="auto">
              <a:xfrm>
                <a:off x="1817" y="2605"/>
                <a:ext cx="127" cy="103"/>
              </a:xfrm>
              <a:prstGeom prst="rect">
                <a:avLst/>
              </a:prstGeom>
              <a:noFill/>
              <a:ln w="9525">
                <a:noFill/>
                <a:miter lim="800000"/>
                <a:headEnd/>
                <a:tailEnd/>
              </a:ln>
            </p:spPr>
            <p:txBody>
              <a:bodyPr/>
              <a:lstStyle/>
              <a:p>
                <a:endParaRPr lang="it-IT"/>
              </a:p>
            </p:txBody>
          </p:sp>
          <p:sp>
            <p:nvSpPr>
              <p:cNvPr id="8330" name="Rectangle 122"/>
              <p:cNvSpPr>
                <a:spLocks noChangeArrowheads="1"/>
              </p:cNvSpPr>
              <p:nvPr/>
            </p:nvSpPr>
            <p:spPr bwMode="auto">
              <a:xfrm>
                <a:off x="1816" y="2609"/>
                <a:ext cx="93" cy="81"/>
              </a:xfrm>
              <a:prstGeom prst="rect">
                <a:avLst/>
              </a:prstGeom>
              <a:noFill/>
              <a:ln w="9525">
                <a:noFill/>
                <a:miter lim="800000"/>
                <a:headEnd/>
                <a:tailEnd/>
              </a:ln>
            </p:spPr>
            <p:txBody>
              <a:bodyPr wrap="none" lIns="0" tIns="0" rIns="0" bIns="0">
                <a:spAutoFit/>
              </a:bodyPr>
              <a:lstStyle/>
              <a:p>
                <a:pPr>
                  <a:spcBef>
                    <a:spcPct val="0"/>
                  </a:spcBef>
                  <a:buSzTx/>
                  <a:buFontTx/>
                  <a:buNone/>
                </a:pPr>
                <a:r>
                  <a:rPr lang="it-IT" sz="600" dirty="0">
                    <a:solidFill>
                      <a:srgbClr val="000000"/>
                    </a:solidFill>
                    <a:latin typeface="Helvetica" pitchFamily="34" charset="0"/>
                  </a:rPr>
                  <a:t>MT</a:t>
                </a:r>
                <a:endParaRPr lang="it-IT" sz="1400" dirty="0"/>
              </a:p>
            </p:txBody>
          </p:sp>
          <p:sp>
            <p:nvSpPr>
              <p:cNvPr id="8331" name="Oval 123"/>
              <p:cNvSpPr>
                <a:spLocks noChangeArrowheads="1"/>
              </p:cNvSpPr>
              <p:nvPr/>
            </p:nvSpPr>
            <p:spPr bwMode="auto">
              <a:xfrm>
                <a:off x="1942" y="2611"/>
                <a:ext cx="73" cy="56"/>
              </a:xfrm>
              <a:prstGeom prst="ellipse">
                <a:avLst/>
              </a:prstGeom>
              <a:solidFill>
                <a:srgbClr val="000000"/>
              </a:solidFill>
              <a:ln w="11113">
                <a:solidFill>
                  <a:srgbClr val="000000"/>
                </a:solidFill>
                <a:round/>
                <a:headEnd/>
                <a:tailEnd/>
              </a:ln>
            </p:spPr>
            <p:txBody>
              <a:bodyPr/>
              <a:lstStyle/>
              <a:p>
                <a:endParaRPr lang="it-IT"/>
              </a:p>
            </p:txBody>
          </p:sp>
          <p:sp>
            <p:nvSpPr>
              <p:cNvPr id="8332" name="Line 124"/>
              <p:cNvSpPr>
                <a:spLocks noChangeShapeType="1"/>
              </p:cNvSpPr>
              <p:nvPr/>
            </p:nvSpPr>
            <p:spPr bwMode="auto">
              <a:xfrm flipH="1">
                <a:off x="1426" y="2638"/>
                <a:ext cx="263" cy="1"/>
              </a:xfrm>
              <a:prstGeom prst="line">
                <a:avLst/>
              </a:prstGeom>
              <a:noFill/>
              <a:ln w="11113">
                <a:solidFill>
                  <a:srgbClr val="000000"/>
                </a:solidFill>
                <a:round/>
                <a:headEnd/>
                <a:tailEnd/>
              </a:ln>
            </p:spPr>
            <p:txBody>
              <a:bodyPr/>
              <a:lstStyle/>
              <a:p>
                <a:endParaRPr lang="en-GB"/>
              </a:p>
            </p:txBody>
          </p:sp>
          <p:sp>
            <p:nvSpPr>
              <p:cNvPr id="8333" name="Freeform 125"/>
              <p:cNvSpPr>
                <a:spLocks/>
              </p:cNvSpPr>
              <p:nvPr/>
            </p:nvSpPr>
            <p:spPr bwMode="auto">
              <a:xfrm>
                <a:off x="1330" y="2475"/>
                <a:ext cx="57" cy="192"/>
              </a:xfrm>
              <a:custGeom>
                <a:avLst/>
                <a:gdLst>
                  <a:gd name="T0" fmla="*/ 28 w 96"/>
                  <a:gd name="T1" fmla="*/ 0 h 334"/>
                  <a:gd name="T2" fmla="*/ 0 w 96"/>
                  <a:gd name="T3" fmla="*/ 334 h 334"/>
                  <a:gd name="T4" fmla="*/ 96 w 96"/>
                  <a:gd name="T5" fmla="*/ 334 h 334"/>
                  <a:gd name="T6" fmla="*/ 68 w 96"/>
                  <a:gd name="T7" fmla="*/ 0 h 334"/>
                  <a:gd name="T8" fmla="*/ 28 w 96"/>
                  <a:gd name="T9" fmla="*/ 0 h 334"/>
                  <a:gd name="T10" fmla="*/ 0 60000 65536"/>
                  <a:gd name="T11" fmla="*/ 0 60000 65536"/>
                  <a:gd name="T12" fmla="*/ 0 60000 65536"/>
                  <a:gd name="T13" fmla="*/ 0 60000 65536"/>
                  <a:gd name="T14" fmla="*/ 0 60000 65536"/>
                  <a:gd name="T15" fmla="*/ 0 w 96"/>
                  <a:gd name="T16" fmla="*/ 0 h 334"/>
                  <a:gd name="T17" fmla="*/ 96 w 96"/>
                  <a:gd name="T18" fmla="*/ 334 h 334"/>
                </a:gdLst>
                <a:ahLst/>
                <a:cxnLst>
                  <a:cxn ang="T10">
                    <a:pos x="T0" y="T1"/>
                  </a:cxn>
                  <a:cxn ang="T11">
                    <a:pos x="T2" y="T3"/>
                  </a:cxn>
                  <a:cxn ang="T12">
                    <a:pos x="T4" y="T5"/>
                  </a:cxn>
                  <a:cxn ang="T13">
                    <a:pos x="T6" y="T7"/>
                  </a:cxn>
                  <a:cxn ang="T14">
                    <a:pos x="T8" y="T9"/>
                  </a:cxn>
                </a:cxnLst>
                <a:rect l="T15" t="T16" r="T17" b="T18"/>
                <a:pathLst>
                  <a:path w="96" h="334">
                    <a:moveTo>
                      <a:pt x="28" y="0"/>
                    </a:moveTo>
                    <a:lnTo>
                      <a:pt x="0" y="334"/>
                    </a:lnTo>
                    <a:lnTo>
                      <a:pt x="96" y="334"/>
                    </a:lnTo>
                    <a:lnTo>
                      <a:pt x="68" y="0"/>
                    </a:lnTo>
                    <a:lnTo>
                      <a:pt x="28" y="0"/>
                    </a:lnTo>
                    <a:close/>
                  </a:path>
                </a:pathLst>
              </a:custGeom>
              <a:solidFill>
                <a:srgbClr val="000000"/>
              </a:solidFill>
              <a:ln w="9525">
                <a:noFill/>
                <a:round/>
                <a:headEnd/>
                <a:tailEnd/>
              </a:ln>
            </p:spPr>
            <p:txBody>
              <a:bodyPr/>
              <a:lstStyle/>
              <a:p>
                <a:endParaRPr lang="en-GB"/>
              </a:p>
            </p:txBody>
          </p:sp>
          <p:sp>
            <p:nvSpPr>
              <p:cNvPr id="8334" name="Line 126"/>
              <p:cNvSpPr>
                <a:spLocks noChangeShapeType="1"/>
              </p:cNvSpPr>
              <p:nvPr/>
            </p:nvSpPr>
            <p:spPr bwMode="auto">
              <a:xfrm flipH="1">
                <a:off x="1330" y="2475"/>
                <a:ext cx="17" cy="192"/>
              </a:xfrm>
              <a:prstGeom prst="line">
                <a:avLst/>
              </a:prstGeom>
              <a:noFill/>
              <a:ln w="11113">
                <a:solidFill>
                  <a:srgbClr val="000000"/>
                </a:solidFill>
                <a:round/>
                <a:headEnd/>
                <a:tailEnd/>
              </a:ln>
            </p:spPr>
            <p:txBody>
              <a:bodyPr/>
              <a:lstStyle/>
              <a:p>
                <a:endParaRPr lang="en-GB"/>
              </a:p>
            </p:txBody>
          </p:sp>
          <p:sp>
            <p:nvSpPr>
              <p:cNvPr id="8335" name="Line 127"/>
              <p:cNvSpPr>
                <a:spLocks noChangeShapeType="1"/>
              </p:cNvSpPr>
              <p:nvPr/>
            </p:nvSpPr>
            <p:spPr bwMode="auto">
              <a:xfrm>
                <a:off x="1330" y="2667"/>
                <a:ext cx="57" cy="1"/>
              </a:xfrm>
              <a:prstGeom prst="line">
                <a:avLst/>
              </a:prstGeom>
              <a:noFill/>
              <a:ln w="11113">
                <a:solidFill>
                  <a:srgbClr val="000000"/>
                </a:solidFill>
                <a:round/>
                <a:headEnd/>
                <a:tailEnd/>
              </a:ln>
            </p:spPr>
            <p:txBody>
              <a:bodyPr/>
              <a:lstStyle/>
              <a:p>
                <a:endParaRPr lang="en-GB"/>
              </a:p>
            </p:txBody>
          </p:sp>
          <p:sp>
            <p:nvSpPr>
              <p:cNvPr id="8336" name="Line 128"/>
              <p:cNvSpPr>
                <a:spLocks noChangeShapeType="1"/>
              </p:cNvSpPr>
              <p:nvPr/>
            </p:nvSpPr>
            <p:spPr bwMode="auto">
              <a:xfrm flipH="1" flipV="1">
                <a:off x="1370" y="2475"/>
                <a:ext cx="17" cy="192"/>
              </a:xfrm>
              <a:prstGeom prst="line">
                <a:avLst/>
              </a:prstGeom>
              <a:noFill/>
              <a:ln w="11113">
                <a:solidFill>
                  <a:srgbClr val="000000"/>
                </a:solidFill>
                <a:round/>
                <a:headEnd/>
                <a:tailEnd/>
              </a:ln>
            </p:spPr>
            <p:txBody>
              <a:bodyPr/>
              <a:lstStyle/>
              <a:p>
                <a:endParaRPr lang="en-GB"/>
              </a:p>
            </p:txBody>
          </p:sp>
          <p:sp>
            <p:nvSpPr>
              <p:cNvPr id="8337" name="Line 129"/>
              <p:cNvSpPr>
                <a:spLocks noChangeShapeType="1"/>
              </p:cNvSpPr>
              <p:nvPr/>
            </p:nvSpPr>
            <p:spPr bwMode="auto">
              <a:xfrm flipH="1">
                <a:off x="1347" y="2475"/>
                <a:ext cx="23" cy="1"/>
              </a:xfrm>
              <a:prstGeom prst="line">
                <a:avLst/>
              </a:prstGeom>
              <a:noFill/>
              <a:ln w="11113">
                <a:solidFill>
                  <a:srgbClr val="000000"/>
                </a:solidFill>
                <a:round/>
                <a:headEnd/>
                <a:tailEnd/>
              </a:ln>
            </p:spPr>
            <p:txBody>
              <a:bodyPr/>
              <a:lstStyle/>
              <a:p>
                <a:endParaRPr lang="en-GB"/>
              </a:p>
            </p:txBody>
          </p:sp>
          <p:sp>
            <p:nvSpPr>
              <p:cNvPr id="8338" name="Freeform 130"/>
              <p:cNvSpPr>
                <a:spLocks/>
              </p:cNvSpPr>
              <p:nvPr/>
            </p:nvSpPr>
            <p:spPr bwMode="auto">
              <a:xfrm>
                <a:off x="972" y="2597"/>
                <a:ext cx="239" cy="70"/>
              </a:xfrm>
              <a:custGeom>
                <a:avLst/>
                <a:gdLst>
                  <a:gd name="T0" fmla="*/ 95 w 406"/>
                  <a:gd name="T1" fmla="*/ 120 h 120"/>
                  <a:gd name="T2" fmla="*/ 0 w 406"/>
                  <a:gd name="T3" fmla="*/ 85 h 120"/>
                  <a:gd name="T4" fmla="*/ 325 w 406"/>
                  <a:gd name="T5" fmla="*/ 0 h 120"/>
                  <a:gd name="T6" fmla="*/ 406 w 406"/>
                  <a:gd name="T7" fmla="*/ 49 h 120"/>
                  <a:gd name="T8" fmla="*/ 95 w 406"/>
                  <a:gd name="T9" fmla="*/ 120 h 120"/>
                  <a:gd name="T10" fmla="*/ 0 60000 65536"/>
                  <a:gd name="T11" fmla="*/ 0 60000 65536"/>
                  <a:gd name="T12" fmla="*/ 0 60000 65536"/>
                  <a:gd name="T13" fmla="*/ 0 60000 65536"/>
                  <a:gd name="T14" fmla="*/ 0 60000 65536"/>
                  <a:gd name="T15" fmla="*/ 0 w 406"/>
                  <a:gd name="T16" fmla="*/ 0 h 120"/>
                  <a:gd name="T17" fmla="*/ 406 w 406"/>
                  <a:gd name="T18" fmla="*/ 120 h 120"/>
                </a:gdLst>
                <a:ahLst/>
                <a:cxnLst>
                  <a:cxn ang="T10">
                    <a:pos x="T0" y="T1"/>
                  </a:cxn>
                  <a:cxn ang="T11">
                    <a:pos x="T2" y="T3"/>
                  </a:cxn>
                  <a:cxn ang="T12">
                    <a:pos x="T4" y="T5"/>
                  </a:cxn>
                  <a:cxn ang="T13">
                    <a:pos x="T6" y="T7"/>
                  </a:cxn>
                  <a:cxn ang="T14">
                    <a:pos x="T8" y="T9"/>
                  </a:cxn>
                </a:cxnLst>
                <a:rect l="T15" t="T16" r="T17" b="T18"/>
                <a:pathLst>
                  <a:path w="406" h="120">
                    <a:moveTo>
                      <a:pt x="95" y="120"/>
                    </a:moveTo>
                    <a:lnTo>
                      <a:pt x="0" y="85"/>
                    </a:lnTo>
                    <a:lnTo>
                      <a:pt x="325" y="0"/>
                    </a:lnTo>
                    <a:lnTo>
                      <a:pt x="406" y="49"/>
                    </a:lnTo>
                    <a:lnTo>
                      <a:pt x="95" y="120"/>
                    </a:lnTo>
                    <a:close/>
                  </a:path>
                </a:pathLst>
              </a:custGeom>
              <a:solidFill>
                <a:srgbClr val="000000"/>
              </a:solidFill>
              <a:ln w="9525">
                <a:noFill/>
                <a:round/>
                <a:headEnd/>
                <a:tailEnd/>
              </a:ln>
            </p:spPr>
            <p:txBody>
              <a:bodyPr/>
              <a:lstStyle/>
              <a:p>
                <a:endParaRPr lang="en-GB"/>
              </a:p>
            </p:txBody>
          </p:sp>
          <p:sp>
            <p:nvSpPr>
              <p:cNvPr id="8339" name="Line 131"/>
              <p:cNvSpPr>
                <a:spLocks noChangeShapeType="1"/>
              </p:cNvSpPr>
              <p:nvPr/>
            </p:nvSpPr>
            <p:spPr bwMode="auto">
              <a:xfrm flipH="1" flipV="1">
                <a:off x="972" y="2646"/>
                <a:ext cx="57" cy="21"/>
              </a:xfrm>
              <a:prstGeom prst="line">
                <a:avLst/>
              </a:prstGeom>
              <a:noFill/>
              <a:ln w="11113">
                <a:solidFill>
                  <a:srgbClr val="000000"/>
                </a:solidFill>
                <a:round/>
                <a:headEnd/>
                <a:tailEnd/>
              </a:ln>
            </p:spPr>
            <p:txBody>
              <a:bodyPr/>
              <a:lstStyle/>
              <a:p>
                <a:endParaRPr lang="en-GB"/>
              </a:p>
            </p:txBody>
          </p:sp>
          <p:sp>
            <p:nvSpPr>
              <p:cNvPr id="8340" name="Line 132"/>
              <p:cNvSpPr>
                <a:spLocks noChangeShapeType="1"/>
              </p:cNvSpPr>
              <p:nvPr/>
            </p:nvSpPr>
            <p:spPr bwMode="auto">
              <a:xfrm flipV="1">
                <a:off x="972" y="2597"/>
                <a:ext cx="192" cy="49"/>
              </a:xfrm>
              <a:prstGeom prst="line">
                <a:avLst/>
              </a:prstGeom>
              <a:noFill/>
              <a:ln w="11113">
                <a:solidFill>
                  <a:srgbClr val="000000"/>
                </a:solidFill>
                <a:round/>
                <a:headEnd/>
                <a:tailEnd/>
              </a:ln>
            </p:spPr>
            <p:txBody>
              <a:bodyPr/>
              <a:lstStyle/>
              <a:p>
                <a:endParaRPr lang="en-GB"/>
              </a:p>
            </p:txBody>
          </p:sp>
          <p:sp>
            <p:nvSpPr>
              <p:cNvPr id="8341" name="Line 133"/>
              <p:cNvSpPr>
                <a:spLocks noChangeShapeType="1"/>
              </p:cNvSpPr>
              <p:nvPr/>
            </p:nvSpPr>
            <p:spPr bwMode="auto">
              <a:xfrm>
                <a:off x="1164" y="2597"/>
                <a:ext cx="47" cy="28"/>
              </a:xfrm>
              <a:prstGeom prst="line">
                <a:avLst/>
              </a:prstGeom>
              <a:noFill/>
              <a:ln w="11113">
                <a:solidFill>
                  <a:srgbClr val="000000"/>
                </a:solidFill>
                <a:round/>
                <a:headEnd/>
                <a:tailEnd/>
              </a:ln>
            </p:spPr>
            <p:txBody>
              <a:bodyPr/>
              <a:lstStyle/>
              <a:p>
                <a:endParaRPr lang="en-GB"/>
              </a:p>
            </p:txBody>
          </p:sp>
          <p:sp>
            <p:nvSpPr>
              <p:cNvPr id="8342" name="Line 134"/>
              <p:cNvSpPr>
                <a:spLocks noChangeShapeType="1"/>
              </p:cNvSpPr>
              <p:nvPr/>
            </p:nvSpPr>
            <p:spPr bwMode="auto">
              <a:xfrm flipH="1">
                <a:off x="1029" y="2625"/>
                <a:ext cx="182" cy="42"/>
              </a:xfrm>
              <a:prstGeom prst="line">
                <a:avLst/>
              </a:prstGeom>
              <a:noFill/>
              <a:ln w="11113">
                <a:solidFill>
                  <a:srgbClr val="000000"/>
                </a:solidFill>
                <a:round/>
                <a:headEnd/>
                <a:tailEnd/>
              </a:ln>
            </p:spPr>
            <p:txBody>
              <a:bodyPr/>
              <a:lstStyle/>
              <a:p>
                <a:endParaRPr lang="en-GB"/>
              </a:p>
            </p:txBody>
          </p:sp>
          <p:sp>
            <p:nvSpPr>
              <p:cNvPr id="8343" name="Freeform 135"/>
              <p:cNvSpPr>
                <a:spLocks/>
              </p:cNvSpPr>
              <p:nvPr/>
            </p:nvSpPr>
            <p:spPr bwMode="auto">
              <a:xfrm>
                <a:off x="1029" y="2597"/>
                <a:ext cx="238" cy="70"/>
              </a:xfrm>
              <a:custGeom>
                <a:avLst/>
                <a:gdLst>
                  <a:gd name="T0" fmla="*/ 95 w 407"/>
                  <a:gd name="T1" fmla="*/ 120 h 120"/>
                  <a:gd name="T2" fmla="*/ 0 w 407"/>
                  <a:gd name="T3" fmla="*/ 85 h 120"/>
                  <a:gd name="T4" fmla="*/ 311 w 407"/>
                  <a:gd name="T5" fmla="*/ 0 h 120"/>
                  <a:gd name="T6" fmla="*/ 407 w 407"/>
                  <a:gd name="T7" fmla="*/ 49 h 120"/>
                  <a:gd name="T8" fmla="*/ 95 w 407"/>
                  <a:gd name="T9" fmla="*/ 120 h 120"/>
                  <a:gd name="T10" fmla="*/ 0 60000 65536"/>
                  <a:gd name="T11" fmla="*/ 0 60000 65536"/>
                  <a:gd name="T12" fmla="*/ 0 60000 65536"/>
                  <a:gd name="T13" fmla="*/ 0 60000 65536"/>
                  <a:gd name="T14" fmla="*/ 0 60000 65536"/>
                  <a:gd name="T15" fmla="*/ 0 w 407"/>
                  <a:gd name="T16" fmla="*/ 0 h 120"/>
                  <a:gd name="T17" fmla="*/ 407 w 407"/>
                  <a:gd name="T18" fmla="*/ 120 h 120"/>
                </a:gdLst>
                <a:ahLst/>
                <a:cxnLst>
                  <a:cxn ang="T10">
                    <a:pos x="T0" y="T1"/>
                  </a:cxn>
                  <a:cxn ang="T11">
                    <a:pos x="T2" y="T3"/>
                  </a:cxn>
                  <a:cxn ang="T12">
                    <a:pos x="T4" y="T5"/>
                  </a:cxn>
                  <a:cxn ang="T13">
                    <a:pos x="T6" y="T7"/>
                  </a:cxn>
                  <a:cxn ang="T14">
                    <a:pos x="T8" y="T9"/>
                  </a:cxn>
                </a:cxnLst>
                <a:rect l="T15" t="T16" r="T17" b="T18"/>
                <a:pathLst>
                  <a:path w="407" h="120">
                    <a:moveTo>
                      <a:pt x="95" y="120"/>
                    </a:moveTo>
                    <a:lnTo>
                      <a:pt x="0" y="85"/>
                    </a:lnTo>
                    <a:lnTo>
                      <a:pt x="311" y="0"/>
                    </a:lnTo>
                    <a:lnTo>
                      <a:pt x="407" y="49"/>
                    </a:lnTo>
                    <a:lnTo>
                      <a:pt x="95" y="120"/>
                    </a:lnTo>
                    <a:close/>
                  </a:path>
                </a:pathLst>
              </a:custGeom>
              <a:solidFill>
                <a:srgbClr val="000000"/>
              </a:solidFill>
              <a:ln w="9525">
                <a:noFill/>
                <a:round/>
                <a:headEnd/>
                <a:tailEnd/>
              </a:ln>
            </p:spPr>
            <p:txBody>
              <a:bodyPr/>
              <a:lstStyle/>
              <a:p>
                <a:endParaRPr lang="en-GB"/>
              </a:p>
            </p:txBody>
          </p:sp>
          <p:sp>
            <p:nvSpPr>
              <p:cNvPr id="8344" name="Line 136"/>
              <p:cNvSpPr>
                <a:spLocks noChangeShapeType="1"/>
              </p:cNvSpPr>
              <p:nvPr/>
            </p:nvSpPr>
            <p:spPr bwMode="auto">
              <a:xfrm flipH="1" flipV="1">
                <a:off x="1029" y="2646"/>
                <a:ext cx="55" cy="21"/>
              </a:xfrm>
              <a:prstGeom prst="line">
                <a:avLst/>
              </a:prstGeom>
              <a:noFill/>
              <a:ln w="11113">
                <a:solidFill>
                  <a:srgbClr val="000000"/>
                </a:solidFill>
                <a:round/>
                <a:headEnd/>
                <a:tailEnd/>
              </a:ln>
            </p:spPr>
            <p:txBody>
              <a:bodyPr/>
              <a:lstStyle/>
              <a:p>
                <a:endParaRPr lang="en-GB"/>
              </a:p>
            </p:txBody>
          </p:sp>
          <p:sp>
            <p:nvSpPr>
              <p:cNvPr id="8345" name="Line 137"/>
              <p:cNvSpPr>
                <a:spLocks noChangeShapeType="1"/>
              </p:cNvSpPr>
              <p:nvPr/>
            </p:nvSpPr>
            <p:spPr bwMode="auto">
              <a:xfrm flipV="1">
                <a:off x="1029" y="2597"/>
                <a:ext cx="182" cy="49"/>
              </a:xfrm>
              <a:prstGeom prst="line">
                <a:avLst/>
              </a:prstGeom>
              <a:noFill/>
              <a:ln w="11113">
                <a:solidFill>
                  <a:srgbClr val="000000"/>
                </a:solidFill>
                <a:round/>
                <a:headEnd/>
                <a:tailEnd/>
              </a:ln>
            </p:spPr>
            <p:txBody>
              <a:bodyPr/>
              <a:lstStyle/>
              <a:p>
                <a:endParaRPr lang="en-GB"/>
              </a:p>
            </p:txBody>
          </p:sp>
          <p:sp>
            <p:nvSpPr>
              <p:cNvPr id="8346" name="Line 138"/>
              <p:cNvSpPr>
                <a:spLocks noChangeShapeType="1"/>
              </p:cNvSpPr>
              <p:nvPr/>
            </p:nvSpPr>
            <p:spPr bwMode="auto">
              <a:xfrm>
                <a:off x="1211" y="2597"/>
                <a:ext cx="56" cy="28"/>
              </a:xfrm>
              <a:prstGeom prst="line">
                <a:avLst/>
              </a:prstGeom>
              <a:noFill/>
              <a:ln w="11113">
                <a:solidFill>
                  <a:srgbClr val="000000"/>
                </a:solidFill>
                <a:round/>
                <a:headEnd/>
                <a:tailEnd/>
              </a:ln>
            </p:spPr>
            <p:txBody>
              <a:bodyPr/>
              <a:lstStyle/>
              <a:p>
                <a:endParaRPr lang="en-GB"/>
              </a:p>
            </p:txBody>
          </p:sp>
          <p:sp>
            <p:nvSpPr>
              <p:cNvPr id="8347" name="Line 139"/>
              <p:cNvSpPr>
                <a:spLocks noChangeShapeType="1"/>
              </p:cNvSpPr>
              <p:nvPr/>
            </p:nvSpPr>
            <p:spPr bwMode="auto">
              <a:xfrm flipH="1">
                <a:off x="1084" y="2625"/>
                <a:ext cx="183" cy="42"/>
              </a:xfrm>
              <a:prstGeom prst="line">
                <a:avLst/>
              </a:prstGeom>
              <a:noFill/>
              <a:ln w="11113">
                <a:solidFill>
                  <a:srgbClr val="000000"/>
                </a:solidFill>
                <a:round/>
                <a:headEnd/>
                <a:tailEnd/>
              </a:ln>
            </p:spPr>
            <p:txBody>
              <a:bodyPr/>
              <a:lstStyle/>
              <a:p>
                <a:endParaRPr lang="en-GB"/>
              </a:p>
            </p:txBody>
          </p:sp>
          <p:sp>
            <p:nvSpPr>
              <p:cNvPr id="8348" name="Freeform 140"/>
              <p:cNvSpPr>
                <a:spLocks/>
              </p:cNvSpPr>
              <p:nvPr/>
            </p:nvSpPr>
            <p:spPr bwMode="auto">
              <a:xfrm>
                <a:off x="1084" y="2597"/>
                <a:ext cx="232" cy="70"/>
              </a:xfrm>
              <a:custGeom>
                <a:avLst/>
                <a:gdLst>
                  <a:gd name="T0" fmla="*/ 81 w 393"/>
                  <a:gd name="T1" fmla="*/ 120 h 120"/>
                  <a:gd name="T2" fmla="*/ 0 w 393"/>
                  <a:gd name="T3" fmla="*/ 85 h 120"/>
                  <a:gd name="T4" fmla="*/ 312 w 393"/>
                  <a:gd name="T5" fmla="*/ 0 h 120"/>
                  <a:gd name="T6" fmla="*/ 393 w 393"/>
                  <a:gd name="T7" fmla="*/ 49 h 120"/>
                  <a:gd name="T8" fmla="*/ 81 w 393"/>
                  <a:gd name="T9" fmla="*/ 120 h 120"/>
                  <a:gd name="T10" fmla="*/ 0 60000 65536"/>
                  <a:gd name="T11" fmla="*/ 0 60000 65536"/>
                  <a:gd name="T12" fmla="*/ 0 60000 65536"/>
                  <a:gd name="T13" fmla="*/ 0 60000 65536"/>
                  <a:gd name="T14" fmla="*/ 0 60000 65536"/>
                  <a:gd name="T15" fmla="*/ 0 w 393"/>
                  <a:gd name="T16" fmla="*/ 0 h 120"/>
                  <a:gd name="T17" fmla="*/ 393 w 393"/>
                  <a:gd name="T18" fmla="*/ 120 h 120"/>
                </a:gdLst>
                <a:ahLst/>
                <a:cxnLst>
                  <a:cxn ang="T10">
                    <a:pos x="T0" y="T1"/>
                  </a:cxn>
                  <a:cxn ang="T11">
                    <a:pos x="T2" y="T3"/>
                  </a:cxn>
                  <a:cxn ang="T12">
                    <a:pos x="T4" y="T5"/>
                  </a:cxn>
                  <a:cxn ang="T13">
                    <a:pos x="T6" y="T7"/>
                  </a:cxn>
                  <a:cxn ang="T14">
                    <a:pos x="T8" y="T9"/>
                  </a:cxn>
                </a:cxnLst>
                <a:rect l="T15" t="T16" r="T17" b="T18"/>
                <a:pathLst>
                  <a:path w="393" h="120">
                    <a:moveTo>
                      <a:pt x="81" y="120"/>
                    </a:moveTo>
                    <a:lnTo>
                      <a:pt x="0" y="85"/>
                    </a:lnTo>
                    <a:lnTo>
                      <a:pt x="312" y="0"/>
                    </a:lnTo>
                    <a:lnTo>
                      <a:pt x="393" y="49"/>
                    </a:lnTo>
                    <a:lnTo>
                      <a:pt x="81" y="120"/>
                    </a:lnTo>
                    <a:close/>
                  </a:path>
                </a:pathLst>
              </a:custGeom>
              <a:solidFill>
                <a:srgbClr val="000000"/>
              </a:solidFill>
              <a:ln w="9525">
                <a:noFill/>
                <a:round/>
                <a:headEnd/>
                <a:tailEnd/>
              </a:ln>
            </p:spPr>
            <p:txBody>
              <a:bodyPr/>
              <a:lstStyle/>
              <a:p>
                <a:endParaRPr lang="en-GB"/>
              </a:p>
            </p:txBody>
          </p:sp>
          <p:sp>
            <p:nvSpPr>
              <p:cNvPr id="8349" name="Line 141"/>
              <p:cNvSpPr>
                <a:spLocks noChangeShapeType="1"/>
              </p:cNvSpPr>
              <p:nvPr/>
            </p:nvSpPr>
            <p:spPr bwMode="auto">
              <a:xfrm flipH="1" flipV="1">
                <a:off x="1084" y="2646"/>
                <a:ext cx="48" cy="21"/>
              </a:xfrm>
              <a:prstGeom prst="line">
                <a:avLst/>
              </a:prstGeom>
              <a:noFill/>
              <a:ln w="11113">
                <a:solidFill>
                  <a:srgbClr val="000000"/>
                </a:solidFill>
                <a:round/>
                <a:headEnd/>
                <a:tailEnd/>
              </a:ln>
            </p:spPr>
            <p:txBody>
              <a:bodyPr/>
              <a:lstStyle/>
              <a:p>
                <a:endParaRPr lang="en-GB"/>
              </a:p>
            </p:txBody>
          </p:sp>
          <p:sp>
            <p:nvSpPr>
              <p:cNvPr id="8350" name="Line 142"/>
              <p:cNvSpPr>
                <a:spLocks noChangeShapeType="1"/>
              </p:cNvSpPr>
              <p:nvPr/>
            </p:nvSpPr>
            <p:spPr bwMode="auto">
              <a:xfrm flipV="1">
                <a:off x="1084" y="2597"/>
                <a:ext cx="183" cy="49"/>
              </a:xfrm>
              <a:prstGeom prst="line">
                <a:avLst/>
              </a:prstGeom>
              <a:noFill/>
              <a:ln w="11113">
                <a:solidFill>
                  <a:srgbClr val="000000"/>
                </a:solidFill>
                <a:round/>
                <a:headEnd/>
                <a:tailEnd/>
              </a:ln>
            </p:spPr>
            <p:txBody>
              <a:bodyPr/>
              <a:lstStyle/>
              <a:p>
                <a:endParaRPr lang="en-GB"/>
              </a:p>
            </p:txBody>
          </p:sp>
          <p:sp>
            <p:nvSpPr>
              <p:cNvPr id="8351" name="Line 143"/>
              <p:cNvSpPr>
                <a:spLocks noChangeShapeType="1"/>
              </p:cNvSpPr>
              <p:nvPr/>
            </p:nvSpPr>
            <p:spPr bwMode="auto">
              <a:xfrm>
                <a:off x="1267" y="2597"/>
                <a:ext cx="49" cy="28"/>
              </a:xfrm>
              <a:prstGeom prst="line">
                <a:avLst/>
              </a:prstGeom>
              <a:noFill/>
              <a:ln w="11113">
                <a:solidFill>
                  <a:srgbClr val="000000"/>
                </a:solidFill>
                <a:round/>
                <a:headEnd/>
                <a:tailEnd/>
              </a:ln>
            </p:spPr>
            <p:txBody>
              <a:bodyPr/>
              <a:lstStyle/>
              <a:p>
                <a:endParaRPr lang="en-GB"/>
              </a:p>
            </p:txBody>
          </p:sp>
          <p:sp>
            <p:nvSpPr>
              <p:cNvPr id="8352" name="Line 144"/>
              <p:cNvSpPr>
                <a:spLocks noChangeShapeType="1"/>
              </p:cNvSpPr>
              <p:nvPr/>
            </p:nvSpPr>
            <p:spPr bwMode="auto">
              <a:xfrm flipH="1">
                <a:off x="1132" y="2625"/>
                <a:ext cx="184" cy="42"/>
              </a:xfrm>
              <a:prstGeom prst="line">
                <a:avLst/>
              </a:prstGeom>
              <a:noFill/>
              <a:ln w="11113">
                <a:solidFill>
                  <a:srgbClr val="000000"/>
                </a:solidFill>
                <a:round/>
                <a:headEnd/>
                <a:tailEnd/>
              </a:ln>
            </p:spPr>
            <p:txBody>
              <a:bodyPr/>
              <a:lstStyle/>
              <a:p>
                <a:endParaRPr lang="en-GB"/>
              </a:p>
            </p:txBody>
          </p:sp>
          <p:sp>
            <p:nvSpPr>
              <p:cNvPr id="8353" name="Freeform 145"/>
              <p:cNvSpPr>
                <a:spLocks/>
              </p:cNvSpPr>
              <p:nvPr/>
            </p:nvSpPr>
            <p:spPr bwMode="auto">
              <a:xfrm>
                <a:off x="1132" y="2597"/>
                <a:ext cx="238" cy="70"/>
              </a:xfrm>
              <a:custGeom>
                <a:avLst/>
                <a:gdLst>
                  <a:gd name="T0" fmla="*/ 94 w 406"/>
                  <a:gd name="T1" fmla="*/ 120 h 120"/>
                  <a:gd name="T2" fmla="*/ 0 w 406"/>
                  <a:gd name="T3" fmla="*/ 85 h 120"/>
                  <a:gd name="T4" fmla="*/ 312 w 406"/>
                  <a:gd name="T5" fmla="*/ 0 h 120"/>
                  <a:gd name="T6" fmla="*/ 406 w 406"/>
                  <a:gd name="T7" fmla="*/ 49 h 120"/>
                  <a:gd name="T8" fmla="*/ 94 w 406"/>
                  <a:gd name="T9" fmla="*/ 120 h 120"/>
                  <a:gd name="T10" fmla="*/ 0 60000 65536"/>
                  <a:gd name="T11" fmla="*/ 0 60000 65536"/>
                  <a:gd name="T12" fmla="*/ 0 60000 65536"/>
                  <a:gd name="T13" fmla="*/ 0 60000 65536"/>
                  <a:gd name="T14" fmla="*/ 0 60000 65536"/>
                  <a:gd name="T15" fmla="*/ 0 w 406"/>
                  <a:gd name="T16" fmla="*/ 0 h 120"/>
                  <a:gd name="T17" fmla="*/ 406 w 406"/>
                  <a:gd name="T18" fmla="*/ 120 h 120"/>
                </a:gdLst>
                <a:ahLst/>
                <a:cxnLst>
                  <a:cxn ang="T10">
                    <a:pos x="T0" y="T1"/>
                  </a:cxn>
                  <a:cxn ang="T11">
                    <a:pos x="T2" y="T3"/>
                  </a:cxn>
                  <a:cxn ang="T12">
                    <a:pos x="T4" y="T5"/>
                  </a:cxn>
                  <a:cxn ang="T13">
                    <a:pos x="T6" y="T7"/>
                  </a:cxn>
                  <a:cxn ang="T14">
                    <a:pos x="T8" y="T9"/>
                  </a:cxn>
                </a:cxnLst>
                <a:rect l="T15" t="T16" r="T17" b="T18"/>
                <a:pathLst>
                  <a:path w="406" h="120">
                    <a:moveTo>
                      <a:pt x="94" y="120"/>
                    </a:moveTo>
                    <a:lnTo>
                      <a:pt x="0" y="85"/>
                    </a:lnTo>
                    <a:lnTo>
                      <a:pt x="312" y="0"/>
                    </a:lnTo>
                    <a:lnTo>
                      <a:pt x="406" y="49"/>
                    </a:lnTo>
                    <a:lnTo>
                      <a:pt x="94" y="120"/>
                    </a:lnTo>
                    <a:close/>
                  </a:path>
                </a:pathLst>
              </a:custGeom>
              <a:solidFill>
                <a:srgbClr val="000000"/>
              </a:solidFill>
              <a:ln w="9525">
                <a:noFill/>
                <a:round/>
                <a:headEnd/>
                <a:tailEnd/>
              </a:ln>
            </p:spPr>
            <p:txBody>
              <a:bodyPr/>
              <a:lstStyle/>
              <a:p>
                <a:endParaRPr lang="en-GB"/>
              </a:p>
            </p:txBody>
          </p:sp>
          <p:sp>
            <p:nvSpPr>
              <p:cNvPr id="8354" name="Line 146"/>
              <p:cNvSpPr>
                <a:spLocks noChangeShapeType="1"/>
              </p:cNvSpPr>
              <p:nvPr/>
            </p:nvSpPr>
            <p:spPr bwMode="auto">
              <a:xfrm flipH="1" flipV="1">
                <a:off x="1132" y="2646"/>
                <a:ext cx="55" cy="21"/>
              </a:xfrm>
              <a:prstGeom prst="line">
                <a:avLst/>
              </a:prstGeom>
              <a:noFill/>
              <a:ln w="11113">
                <a:solidFill>
                  <a:srgbClr val="000000"/>
                </a:solidFill>
                <a:round/>
                <a:headEnd/>
                <a:tailEnd/>
              </a:ln>
            </p:spPr>
            <p:txBody>
              <a:bodyPr/>
              <a:lstStyle/>
              <a:p>
                <a:endParaRPr lang="en-GB"/>
              </a:p>
            </p:txBody>
          </p:sp>
          <p:sp>
            <p:nvSpPr>
              <p:cNvPr id="8355" name="Line 147"/>
              <p:cNvSpPr>
                <a:spLocks noChangeShapeType="1"/>
              </p:cNvSpPr>
              <p:nvPr/>
            </p:nvSpPr>
            <p:spPr bwMode="auto">
              <a:xfrm flipV="1">
                <a:off x="1132" y="2597"/>
                <a:ext cx="184" cy="49"/>
              </a:xfrm>
              <a:prstGeom prst="line">
                <a:avLst/>
              </a:prstGeom>
              <a:noFill/>
              <a:ln w="11113">
                <a:solidFill>
                  <a:srgbClr val="000000"/>
                </a:solidFill>
                <a:round/>
                <a:headEnd/>
                <a:tailEnd/>
              </a:ln>
            </p:spPr>
            <p:txBody>
              <a:bodyPr/>
              <a:lstStyle/>
              <a:p>
                <a:endParaRPr lang="en-GB"/>
              </a:p>
            </p:txBody>
          </p:sp>
          <p:sp>
            <p:nvSpPr>
              <p:cNvPr id="8356" name="Line 148"/>
              <p:cNvSpPr>
                <a:spLocks noChangeShapeType="1"/>
              </p:cNvSpPr>
              <p:nvPr/>
            </p:nvSpPr>
            <p:spPr bwMode="auto">
              <a:xfrm>
                <a:off x="1316" y="2597"/>
                <a:ext cx="54" cy="28"/>
              </a:xfrm>
              <a:prstGeom prst="line">
                <a:avLst/>
              </a:prstGeom>
              <a:noFill/>
              <a:ln w="11113">
                <a:solidFill>
                  <a:srgbClr val="000000"/>
                </a:solidFill>
                <a:round/>
                <a:headEnd/>
                <a:tailEnd/>
              </a:ln>
            </p:spPr>
            <p:txBody>
              <a:bodyPr/>
              <a:lstStyle/>
              <a:p>
                <a:endParaRPr lang="en-GB"/>
              </a:p>
            </p:txBody>
          </p:sp>
          <p:sp>
            <p:nvSpPr>
              <p:cNvPr id="8357" name="Line 149"/>
              <p:cNvSpPr>
                <a:spLocks noChangeShapeType="1"/>
              </p:cNvSpPr>
              <p:nvPr/>
            </p:nvSpPr>
            <p:spPr bwMode="auto">
              <a:xfrm flipH="1">
                <a:off x="1187" y="2625"/>
                <a:ext cx="183" cy="42"/>
              </a:xfrm>
              <a:prstGeom prst="line">
                <a:avLst/>
              </a:prstGeom>
              <a:noFill/>
              <a:ln w="11113">
                <a:solidFill>
                  <a:srgbClr val="000000"/>
                </a:solidFill>
                <a:round/>
                <a:headEnd/>
                <a:tailEnd/>
              </a:ln>
            </p:spPr>
            <p:txBody>
              <a:bodyPr/>
              <a:lstStyle/>
              <a:p>
                <a:endParaRPr lang="en-GB"/>
              </a:p>
            </p:txBody>
          </p:sp>
          <p:sp>
            <p:nvSpPr>
              <p:cNvPr id="8358" name="Freeform 150"/>
              <p:cNvSpPr>
                <a:spLocks/>
              </p:cNvSpPr>
              <p:nvPr/>
            </p:nvSpPr>
            <p:spPr bwMode="auto">
              <a:xfrm>
                <a:off x="1187" y="2597"/>
                <a:ext cx="239" cy="70"/>
              </a:xfrm>
              <a:custGeom>
                <a:avLst/>
                <a:gdLst>
                  <a:gd name="T0" fmla="*/ 82 w 407"/>
                  <a:gd name="T1" fmla="*/ 120 h 120"/>
                  <a:gd name="T2" fmla="*/ 0 w 407"/>
                  <a:gd name="T3" fmla="*/ 85 h 120"/>
                  <a:gd name="T4" fmla="*/ 312 w 407"/>
                  <a:gd name="T5" fmla="*/ 0 h 120"/>
                  <a:gd name="T6" fmla="*/ 407 w 407"/>
                  <a:gd name="T7" fmla="*/ 49 h 120"/>
                  <a:gd name="T8" fmla="*/ 82 w 407"/>
                  <a:gd name="T9" fmla="*/ 120 h 120"/>
                  <a:gd name="T10" fmla="*/ 0 60000 65536"/>
                  <a:gd name="T11" fmla="*/ 0 60000 65536"/>
                  <a:gd name="T12" fmla="*/ 0 60000 65536"/>
                  <a:gd name="T13" fmla="*/ 0 60000 65536"/>
                  <a:gd name="T14" fmla="*/ 0 60000 65536"/>
                  <a:gd name="T15" fmla="*/ 0 w 407"/>
                  <a:gd name="T16" fmla="*/ 0 h 120"/>
                  <a:gd name="T17" fmla="*/ 407 w 407"/>
                  <a:gd name="T18" fmla="*/ 120 h 120"/>
                </a:gdLst>
                <a:ahLst/>
                <a:cxnLst>
                  <a:cxn ang="T10">
                    <a:pos x="T0" y="T1"/>
                  </a:cxn>
                  <a:cxn ang="T11">
                    <a:pos x="T2" y="T3"/>
                  </a:cxn>
                  <a:cxn ang="T12">
                    <a:pos x="T4" y="T5"/>
                  </a:cxn>
                  <a:cxn ang="T13">
                    <a:pos x="T6" y="T7"/>
                  </a:cxn>
                  <a:cxn ang="T14">
                    <a:pos x="T8" y="T9"/>
                  </a:cxn>
                </a:cxnLst>
                <a:rect l="T15" t="T16" r="T17" b="T18"/>
                <a:pathLst>
                  <a:path w="407" h="120">
                    <a:moveTo>
                      <a:pt x="82" y="120"/>
                    </a:moveTo>
                    <a:lnTo>
                      <a:pt x="0" y="85"/>
                    </a:lnTo>
                    <a:lnTo>
                      <a:pt x="312" y="0"/>
                    </a:lnTo>
                    <a:lnTo>
                      <a:pt x="407" y="49"/>
                    </a:lnTo>
                    <a:lnTo>
                      <a:pt x="82" y="120"/>
                    </a:lnTo>
                    <a:close/>
                  </a:path>
                </a:pathLst>
              </a:custGeom>
              <a:solidFill>
                <a:srgbClr val="000000"/>
              </a:solidFill>
              <a:ln w="9525">
                <a:noFill/>
                <a:round/>
                <a:headEnd/>
                <a:tailEnd/>
              </a:ln>
            </p:spPr>
            <p:txBody>
              <a:bodyPr/>
              <a:lstStyle/>
              <a:p>
                <a:endParaRPr lang="en-GB"/>
              </a:p>
            </p:txBody>
          </p:sp>
          <p:sp>
            <p:nvSpPr>
              <p:cNvPr id="8359" name="Line 151"/>
              <p:cNvSpPr>
                <a:spLocks noChangeShapeType="1"/>
              </p:cNvSpPr>
              <p:nvPr/>
            </p:nvSpPr>
            <p:spPr bwMode="auto">
              <a:xfrm flipH="1" flipV="1">
                <a:off x="1187" y="2646"/>
                <a:ext cx="49" cy="21"/>
              </a:xfrm>
              <a:prstGeom prst="line">
                <a:avLst/>
              </a:prstGeom>
              <a:noFill/>
              <a:ln w="11113">
                <a:solidFill>
                  <a:srgbClr val="000000"/>
                </a:solidFill>
                <a:round/>
                <a:headEnd/>
                <a:tailEnd/>
              </a:ln>
            </p:spPr>
            <p:txBody>
              <a:bodyPr/>
              <a:lstStyle/>
              <a:p>
                <a:endParaRPr lang="en-GB"/>
              </a:p>
            </p:txBody>
          </p:sp>
          <p:sp>
            <p:nvSpPr>
              <p:cNvPr id="8360" name="Line 152"/>
              <p:cNvSpPr>
                <a:spLocks noChangeShapeType="1"/>
              </p:cNvSpPr>
              <p:nvPr/>
            </p:nvSpPr>
            <p:spPr bwMode="auto">
              <a:xfrm flipV="1">
                <a:off x="1187" y="2597"/>
                <a:ext cx="183" cy="49"/>
              </a:xfrm>
              <a:prstGeom prst="line">
                <a:avLst/>
              </a:prstGeom>
              <a:noFill/>
              <a:ln w="11113">
                <a:solidFill>
                  <a:srgbClr val="000000"/>
                </a:solidFill>
                <a:round/>
                <a:headEnd/>
                <a:tailEnd/>
              </a:ln>
            </p:spPr>
            <p:txBody>
              <a:bodyPr/>
              <a:lstStyle/>
              <a:p>
                <a:endParaRPr lang="en-GB"/>
              </a:p>
            </p:txBody>
          </p:sp>
          <p:sp>
            <p:nvSpPr>
              <p:cNvPr id="8361" name="Line 153"/>
              <p:cNvSpPr>
                <a:spLocks noChangeShapeType="1"/>
              </p:cNvSpPr>
              <p:nvPr/>
            </p:nvSpPr>
            <p:spPr bwMode="auto">
              <a:xfrm>
                <a:off x="1370" y="2597"/>
                <a:ext cx="56" cy="28"/>
              </a:xfrm>
              <a:prstGeom prst="line">
                <a:avLst/>
              </a:prstGeom>
              <a:noFill/>
              <a:ln w="11113">
                <a:solidFill>
                  <a:srgbClr val="000000"/>
                </a:solidFill>
                <a:round/>
                <a:headEnd/>
                <a:tailEnd/>
              </a:ln>
            </p:spPr>
            <p:txBody>
              <a:bodyPr/>
              <a:lstStyle/>
              <a:p>
                <a:endParaRPr lang="en-GB"/>
              </a:p>
            </p:txBody>
          </p:sp>
          <p:sp>
            <p:nvSpPr>
              <p:cNvPr id="8362" name="Line 154"/>
              <p:cNvSpPr>
                <a:spLocks noChangeShapeType="1"/>
              </p:cNvSpPr>
              <p:nvPr/>
            </p:nvSpPr>
            <p:spPr bwMode="auto">
              <a:xfrm flipH="1">
                <a:off x="1236" y="2625"/>
                <a:ext cx="190" cy="42"/>
              </a:xfrm>
              <a:prstGeom prst="line">
                <a:avLst/>
              </a:prstGeom>
              <a:noFill/>
              <a:ln w="11113">
                <a:solidFill>
                  <a:srgbClr val="000000"/>
                </a:solidFill>
                <a:round/>
                <a:headEnd/>
                <a:tailEnd/>
              </a:ln>
            </p:spPr>
            <p:txBody>
              <a:bodyPr/>
              <a:lstStyle/>
              <a:p>
                <a:endParaRPr lang="en-GB"/>
              </a:p>
            </p:txBody>
          </p:sp>
          <p:sp>
            <p:nvSpPr>
              <p:cNvPr id="8363" name="Freeform 155"/>
              <p:cNvSpPr>
                <a:spLocks/>
              </p:cNvSpPr>
              <p:nvPr/>
            </p:nvSpPr>
            <p:spPr bwMode="auto">
              <a:xfrm>
                <a:off x="1187" y="2646"/>
                <a:ext cx="49" cy="21"/>
              </a:xfrm>
              <a:custGeom>
                <a:avLst/>
                <a:gdLst>
                  <a:gd name="T0" fmla="*/ 0 w 82"/>
                  <a:gd name="T1" fmla="*/ 35 h 35"/>
                  <a:gd name="T2" fmla="*/ 0 w 82"/>
                  <a:gd name="T3" fmla="*/ 0 h 35"/>
                  <a:gd name="T4" fmla="*/ 82 w 82"/>
                  <a:gd name="T5" fmla="*/ 35 h 35"/>
                  <a:gd name="T6" fmla="*/ 0 w 82"/>
                  <a:gd name="T7" fmla="*/ 35 h 35"/>
                  <a:gd name="T8" fmla="*/ 0 60000 65536"/>
                  <a:gd name="T9" fmla="*/ 0 60000 65536"/>
                  <a:gd name="T10" fmla="*/ 0 60000 65536"/>
                  <a:gd name="T11" fmla="*/ 0 60000 65536"/>
                  <a:gd name="T12" fmla="*/ 0 w 82"/>
                  <a:gd name="T13" fmla="*/ 0 h 35"/>
                  <a:gd name="T14" fmla="*/ 82 w 82"/>
                  <a:gd name="T15" fmla="*/ 35 h 35"/>
                </a:gdLst>
                <a:ahLst/>
                <a:cxnLst>
                  <a:cxn ang="T8">
                    <a:pos x="T0" y="T1"/>
                  </a:cxn>
                  <a:cxn ang="T9">
                    <a:pos x="T2" y="T3"/>
                  </a:cxn>
                  <a:cxn ang="T10">
                    <a:pos x="T4" y="T5"/>
                  </a:cxn>
                  <a:cxn ang="T11">
                    <a:pos x="T6" y="T7"/>
                  </a:cxn>
                </a:cxnLst>
                <a:rect l="T12" t="T13" r="T14" b="T15"/>
                <a:pathLst>
                  <a:path w="82" h="35">
                    <a:moveTo>
                      <a:pt x="0" y="35"/>
                    </a:moveTo>
                    <a:lnTo>
                      <a:pt x="0" y="0"/>
                    </a:lnTo>
                    <a:lnTo>
                      <a:pt x="82" y="35"/>
                    </a:lnTo>
                    <a:lnTo>
                      <a:pt x="0" y="35"/>
                    </a:lnTo>
                    <a:close/>
                  </a:path>
                </a:pathLst>
              </a:custGeom>
              <a:solidFill>
                <a:srgbClr val="000000"/>
              </a:solidFill>
              <a:ln w="9525">
                <a:noFill/>
                <a:round/>
                <a:headEnd/>
                <a:tailEnd/>
              </a:ln>
            </p:spPr>
            <p:txBody>
              <a:bodyPr/>
              <a:lstStyle/>
              <a:p>
                <a:endParaRPr lang="en-GB"/>
              </a:p>
            </p:txBody>
          </p:sp>
          <p:sp>
            <p:nvSpPr>
              <p:cNvPr id="8364" name="Line 156"/>
              <p:cNvSpPr>
                <a:spLocks noChangeShapeType="1"/>
              </p:cNvSpPr>
              <p:nvPr/>
            </p:nvSpPr>
            <p:spPr bwMode="auto">
              <a:xfrm flipV="1">
                <a:off x="1187" y="2646"/>
                <a:ext cx="1" cy="21"/>
              </a:xfrm>
              <a:prstGeom prst="line">
                <a:avLst/>
              </a:prstGeom>
              <a:noFill/>
              <a:ln w="11113">
                <a:solidFill>
                  <a:srgbClr val="000000"/>
                </a:solidFill>
                <a:round/>
                <a:headEnd/>
                <a:tailEnd/>
              </a:ln>
            </p:spPr>
            <p:txBody>
              <a:bodyPr/>
              <a:lstStyle/>
              <a:p>
                <a:endParaRPr lang="en-GB"/>
              </a:p>
            </p:txBody>
          </p:sp>
          <p:sp>
            <p:nvSpPr>
              <p:cNvPr id="8365" name="Line 157"/>
              <p:cNvSpPr>
                <a:spLocks noChangeShapeType="1"/>
              </p:cNvSpPr>
              <p:nvPr/>
            </p:nvSpPr>
            <p:spPr bwMode="auto">
              <a:xfrm>
                <a:off x="1187" y="2646"/>
                <a:ext cx="49" cy="21"/>
              </a:xfrm>
              <a:prstGeom prst="line">
                <a:avLst/>
              </a:prstGeom>
              <a:noFill/>
              <a:ln w="11113">
                <a:solidFill>
                  <a:srgbClr val="000000"/>
                </a:solidFill>
                <a:round/>
                <a:headEnd/>
                <a:tailEnd/>
              </a:ln>
            </p:spPr>
            <p:txBody>
              <a:bodyPr/>
              <a:lstStyle/>
              <a:p>
                <a:endParaRPr lang="en-GB"/>
              </a:p>
            </p:txBody>
          </p:sp>
          <p:sp>
            <p:nvSpPr>
              <p:cNvPr id="8366" name="Freeform 158"/>
              <p:cNvSpPr>
                <a:spLocks/>
              </p:cNvSpPr>
              <p:nvPr/>
            </p:nvSpPr>
            <p:spPr bwMode="auto">
              <a:xfrm>
                <a:off x="1132" y="2646"/>
                <a:ext cx="55" cy="21"/>
              </a:xfrm>
              <a:custGeom>
                <a:avLst/>
                <a:gdLst>
                  <a:gd name="T0" fmla="*/ 0 w 94"/>
                  <a:gd name="T1" fmla="*/ 35 h 35"/>
                  <a:gd name="T2" fmla="*/ 0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0" y="0"/>
                    </a:lnTo>
                    <a:lnTo>
                      <a:pt x="94" y="35"/>
                    </a:lnTo>
                    <a:lnTo>
                      <a:pt x="0" y="35"/>
                    </a:lnTo>
                    <a:close/>
                  </a:path>
                </a:pathLst>
              </a:custGeom>
              <a:solidFill>
                <a:srgbClr val="000000"/>
              </a:solidFill>
              <a:ln w="9525">
                <a:noFill/>
                <a:round/>
                <a:headEnd/>
                <a:tailEnd/>
              </a:ln>
            </p:spPr>
            <p:txBody>
              <a:bodyPr/>
              <a:lstStyle/>
              <a:p>
                <a:endParaRPr lang="en-GB"/>
              </a:p>
            </p:txBody>
          </p:sp>
          <p:sp>
            <p:nvSpPr>
              <p:cNvPr id="8367" name="Line 159"/>
              <p:cNvSpPr>
                <a:spLocks noChangeShapeType="1"/>
              </p:cNvSpPr>
              <p:nvPr/>
            </p:nvSpPr>
            <p:spPr bwMode="auto">
              <a:xfrm flipV="1">
                <a:off x="1132" y="2646"/>
                <a:ext cx="2" cy="21"/>
              </a:xfrm>
              <a:prstGeom prst="line">
                <a:avLst/>
              </a:prstGeom>
              <a:noFill/>
              <a:ln w="11113">
                <a:solidFill>
                  <a:srgbClr val="000000"/>
                </a:solidFill>
                <a:round/>
                <a:headEnd/>
                <a:tailEnd/>
              </a:ln>
            </p:spPr>
            <p:txBody>
              <a:bodyPr/>
              <a:lstStyle/>
              <a:p>
                <a:endParaRPr lang="en-GB"/>
              </a:p>
            </p:txBody>
          </p:sp>
          <p:sp>
            <p:nvSpPr>
              <p:cNvPr id="8368" name="Line 160"/>
              <p:cNvSpPr>
                <a:spLocks noChangeShapeType="1"/>
              </p:cNvSpPr>
              <p:nvPr/>
            </p:nvSpPr>
            <p:spPr bwMode="auto">
              <a:xfrm>
                <a:off x="1132" y="2646"/>
                <a:ext cx="55" cy="21"/>
              </a:xfrm>
              <a:prstGeom prst="line">
                <a:avLst/>
              </a:prstGeom>
              <a:noFill/>
              <a:ln w="11113">
                <a:solidFill>
                  <a:srgbClr val="000000"/>
                </a:solidFill>
                <a:round/>
                <a:headEnd/>
                <a:tailEnd/>
              </a:ln>
            </p:spPr>
            <p:txBody>
              <a:bodyPr/>
              <a:lstStyle/>
              <a:p>
                <a:endParaRPr lang="en-GB"/>
              </a:p>
            </p:txBody>
          </p:sp>
          <p:sp>
            <p:nvSpPr>
              <p:cNvPr id="8369" name="Freeform 161"/>
              <p:cNvSpPr>
                <a:spLocks/>
              </p:cNvSpPr>
              <p:nvPr/>
            </p:nvSpPr>
            <p:spPr bwMode="auto">
              <a:xfrm>
                <a:off x="1084" y="2646"/>
                <a:ext cx="48" cy="21"/>
              </a:xfrm>
              <a:custGeom>
                <a:avLst/>
                <a:gdLst>
                  <a:gd name="T0" fmla="*/ 0 w 81"/>
                  <a:gd name="T1" fmla="*/ 35 h 35"/>
                  <a:gd name="T2" fmla="*/ 0 w 81"/>
                  <a:gd name="T3" fmla="*/ 0 h 35"/>
                  <a:gd name="T4" fmla="*/ 81 w 81"/>
                  <a:gd name="T5" fmla="*/ 35 h 35"/>
                  <a:gd name="T6" fmla="*/ 0 w 81"/>
                  <a:gd name="T7" fmla="*/ 35 h 35"/>
                  <a:gd name="T8" fmla="*/ 0 60000 65536"/>
                  <a:gd name="T9" fmla="*/ 0 60000 65536"/>
                  <a:gd name="T10" fmla="*/ 0 60000 65536"/>
                  <a:gd name="T11" fmla="*/ 0 60000 65536"/>
                  <a:gd name="T12" fmla="*/ 0 w 81"/>
                  <a:gd name="T13" fmla="*/ 0 h 35"/>
                  <a:gd name="T14" fmla="*/ 81 w 81"/>
                  <a:gd name="T15" fmla="*/ 35 h 35"/>
                </a:gdLst>
                <a:ahLst/>
                <a:cxnLst>
                  <a:cxn ang="T8">
                    <a:pos x="T0" y="T1"/>
                  </a:cxn>
                  <a:cxn ang="T9">
                    <a:pos x="T2" y="T3"/>
                  </a:cxn>
                  <a:cxn ang="T10">
                    <a:pos x="T4" y="T5"/>
                  </a:cxn>
                  <a:cxn ang="T11">
                    <a:pos x="T6" y="T7"/>
                  </a:cxn>
                </a:cxnLst>
                <a:rect l="T12" t="T13" r="T14" b="T15"/>
                <a:pathLst>
                  <a:path w="81" h="35">
                    <a:moveTo>
                      <a:pt x="0" y="35"/>
                    </a:moveTo>
                    <a:lnTo>
                      <a:pt x="0" y="0"/>
                    </a:lnTo>
                    <a:lnTo>
                      <a:pt x="81" y="35"/>
                    </a:lnTo>
                    <a:lnTo>
                      <a:pt x="0" y="35"/>
                    </a:lnTo>
                    <a:close/>
                  </a:path>
                </a:pathLst>
              </a:custGeom>
              <a:solidFill>
                <a:srgbClr val="000000"/>
              </a:solidFill>
              <a:ln w="9525">
                <a:noFill/>
                <a:round/>
                <a:headEnd/>
                <a:tailEnd/>
              </a:ln>
            </p:spPr>
            <p:txBody>
              <a:bodyPr/>
              <a:lstStyle/>
              <a:p>
                <a:endParaRPr lang="en-GB"/>
              </a:p>
            </p:txBody>
          </p:sp>
          <p:sp>
            <p:nvSpPr>
              <p:cNvPr id="8370" name="Line 162"/>
              <p:cNvSpPr>
                <a:spLocks noChangeShapeType="1"/>
              </p:cNvSpPr>
              <p:nvPr/>
            </p:nvSpPr>
            <p:spPr bwMode="auto">
              <a:xfrm flipV="1">
                <a:off x="1084" y="2646"/>
                <a:ext cx="1" cy="21"/>
              </a:xfrm>
              <a:prstGeom prst="line">
                <a:avLst/>
              </a:prstGeom>
              <a:noFill/>
              <a:ln w="11113">
                <a:solidFill>
                  <a:srgbClr val="000000"/>
                </a:solidFill>
                <a:round/>
                <a:headEnd/>
                <a:tailEnd/>
              </a:ln>
            </p:spPr>
            <p:txBody>
              <a:bodyPr/>
              <a:lstStyle/>
              <a:p>
                <a:endParaRPr lang="en-GB"/>
              </a:p>
            </p:txBody>
          </p:sp>
          <p:sp>
            <p:nvSpPr>
              <p:cNvPr id="8371" name="Line 163"/>
              <p:cNvSpPr>
                <a:spLocks noChangeShapeType="1"/>
              </p:cNvSpPr>
              <p:nvPr/>
            </p:nvSpPr>
            <p:spPr bwMode="auto">
              <a:xfrm>
                <a:off x="1084" y="2646"/>
                <a:ext cx="48" cy="21"/>
              </a:xfrm>
              <a:prstGeom prst="line">
                <a:avLst/>
              </a:prstGeom>
              <a:noFill/>
              <a:ln w="11113">
                <a:solidFill>
                  <a:srgbClr val="000000"/>
                </a:solidFill>
                <a:round/>
                <a:headEnd/>
                <a:tailEnd/>
              </a:ln>
            </p:spPr>
            <p:txBody>
              <a:bodyPr/>
              <a:lstStyle/>
              <a:p>
                <a:endParaRPr lang="en-GB"/>
              </a:p>
            </p:txBody>
          </p:sp>
          <p:sp>
            <p:nvSpPr>
              <p:cNvPr id="8372" name="Freeform 164"/>
              <p:cNvSpPr>
                <a:spLocks/>
              </p:cNvSpPr>
              <p:nvPr/>
            </p:nvSpPr>
            <p:spPr bwMode="auto">
              <a:xfrm>
                <a:off x="1029" y="2646"/>
                <a:ext cx="55" cy="21"/>
              </a:xfrm>
              <a:custGeom>
                <a:avLst/>
                <a:gdLst>
                  <a:gd name="T0" fmla="*/ 0 w 95"/>
                  <a:gd name="T1" fmla="*/ 35 h 35"/>
                  <a:gd name="T2" fmla="*/ 0 w 95"/>
                  <a:gd name="T3" fmla="*/ 0 h 35"/>
                  <a:gd name="T4" fmla="*/ 95 w 95"/>
                  <a:gd name="T5" fmla="*/ 35 h 35"/>
                  <a:gd name="T6" fmla="*/ 0 w 95"/>
                  <a:gd name="T7" fmla="*/ 35 h 35"/>
                  <a:gd name="T8" fmla="*/ 0 60000 65536"/>
                  <a:gd name="T9" fmla="*/ 0 60000 65536"/>
                  <a:gd name="T10" fmla="*/ 0 60000 65536"/>
                  <a:gd name="T11" fmla="*/ 0 60000 65536"/>
                  <a:gd name="T12" fmla="*/ 0 w 95"/>
                  <a:gd name="T13" fmla="*/ 0 h 35"/>
                  <a:gd name="T14" fmla="*/ 95 w 95"/>
                  <a:gd name="T15" fmla="*/ 35 h 35"/>
                </a:gdLst>
                <a:ahLst/>
                <a:cxnLst>
                  <a:cxn ang="T8">
                    <a:pos x="T0" y="T1"/>
                  </a:cxn>
                  <a:cxn ang="T9">
                    <a:pos x="T2" y="T3"/>
                  </a:cxn>
                  <a:cxn ang="T10">
                    <a:pos x="T4" y="T5"/>
                  </a:cxn>
                  <a:cxn ang="T11">
                    <a:pos x="T6" y="T7"/>
                  </a:cxn>
                </a:cxnLst>
                <a:rect l="T12" t="T13" r="T14" b="T15"/>
                <a:pathLst>
                  <a:path w="95" h="35">
                    <a:moveTo>
                      <a:pt x="0" y="35"/>
                    </a:moveTo>
                    <a:lnTo>
                      <a:pt x="0" y="0"/>
                    </a:lnTo>
                    <a:lnTo>
                      <a:pt x="95" y="35"/>
                    </a:lnTo>
                    <a:lnTo>
                      <a:pt x="0" y="35"/>
                    </a:lnTo>
                    <a:close/>
                  </a:path>
                </a:pathLst>
              </a:custGeom>
              <a:solidFill>
                <a:srgbClr val="000000"/>
              </a:solidFill>
              <a:ln w="9525">
                <a:noFill/>
                <a:round/>
                <a:headEnd/>
                <a:tailEnd/>
              </a:ln>
            </p:spPr>
            <p:txBody>
              <a:bodyPr/>
              <a:lstStyle/>
              <a:p>
                <a:endParaRPr lang="en-GB"/>
              </a:p>
            </p:txBody>
          </p:sp>
          <p:sp>
            <p:nvSpPr>
              <p:cNvPr id="8373" name="Line 165"/>
              <p:cNvSpPr>
                <a:spLocks noChangeShapeType="1"/>
              </p:cNvSpPr>
              <p:nvPr/>
            </p:nvSpPr>
            <p:spPr bwMode="auto">
              <a:xfrm flipV="1">
                <a:off x="1029" y="2646"/>
                <a:ext cx="2" cy="21"/>
              </a:xfrm>
              <a:prstGeom prst="line">
                <a:avLst/>
              </a:prstGeom>
              <a:noFill/>
              <a:ln w="11113">
                <a:solidFill>
                  <a:srgbClr val="000000"/>
                </a:solidFill>
                <a:round/>
                <a:headEnd/>
                <a:tailEnd/>
              </a:ln>
            </p:spPr>
            <p:txBody>
              <a:bodyPr/>
              <a:lstStyle/>
              <a:p>
                <a:endParaRPr lang="en-GB"/>
              </a:p>
            </p:txBody>
          </p:sp>
          <p:sp>
            <p:nvSpPr>
              <p:cNvPr id="8374" name="Line 166"/>
              <p:cNvSpPr>
                <a:spLocks noChangeShapeType="1"/>
              </p:cNvSpPr>
              <p:nvPr/>
            </p:nvSpPr>
            <p:spPr bwMode="auto">
              <a:xfrm>
                <a:off x="1029" y="2646"/>
                <a:ext cx="55" cy="21"/>
              </a:xfrm>
              <a:prstGeom prst="line">
                <a:avLst/>
              </a:prstGeom>
              <a:noFill/>
              <a:ln w="11113">
                <a:solidFill>
                  <a:srgbClr val="000000"/>
                </a:solidFill>
                <a:round/>
                <a:headEnd/>
                <a:tailEnd/>
              </a:ln>
            </p:spPr>
            <p:txBody>
              <a:bodyPr/>
              <a:lstStyle/>
              <a:p>
                <a:endParaRPr lang="en-GB"/>
              </a:p>
            </p:txBody>
          </p:sp>
          <p:sp>
            <p:nvSpPr>
              <p:cNvPr id="8375" name="Freeform 167"/>
              <p:cNvSpPr>
                <a:spLocks/>
              </p:cNvSpPr>
              <p:nvPr/>
            </p:nvSpPr>
            <p:spPr bwMode="auto">
              <a:xfrm>
                <a:off x="972" y="2646"/>
                <a:ext cx="57" cy="21"/>
              </a:xfrm>
              <a:custGeom>
                <a:avLst/>
                <a:gdLst>
                  <a:gd name="T0" fmla="*/ 0 w 95"/>
                  <a:gd name="T1" fmla="*/ 35 h 35"/>
                  <a:gd name="T2" fmla="*/ 0 w 95"/>
                  <a:gd name="T3" fmla="*/ 0 h 35"/>
                  <a:gd name="T4" fmla="*/ 95 w 95"/>
                  <a:gd name="T5" fmla="*/ 35 h 35"/>
                  <a:gd name="T6" fmla="*/ 0 w 95"/>
                  <a:gd name="T7" fmla="*/ 35 h 35"/>
                  <a:gd name="T8" fmla="*/ 0 60000 65536"/>
                  <a:gd name="T9" fmla="*/ 0 60000 65536"/>
                  <a:gd name="T10" fmla="*/ 0 60000 65536"/>
                  <a:gd name="T11" fmla="*/ 0 60000 65536"/>
                  <a:gd name="T12" fmla="*/ 0 w 95"/>
                  <a:gd name="T13" fmla="*/ 0 h 35"/>
                  <a:gd name="T14" fmla="*/ 95 w 95"/>
                  <a:gd name="T15" fmla="*/ 35 h 35"/>
                </a:gdLst>
                <a:ahLst/>
                <a:cxnLst>
                  <a:cxn ang="T8">
                    <a:pos x="T0" y="T1"/>
                  </a:cxn>
                  <a:cxn ang="T9">
                    <a:pos x="T2" y="T3"/>
                  </a:cxn>
                  <a:cxn ang="T10">
                    <a:pos x="T4" y="T5"/>
                  </a:cxn>
                  <a:cxn ang="T11">
                    <a:pos x="T6" y="T7"/>
                  </a:cxn>
                </a:cxnLst>
                <a:rect l="T12" t="T13" r="T14" b="T15"/>
                <a:pathLst>
                  <a:path w="95" h="35">
                    <a:moveTo>
                      <a:pt x="0" y="35"/>
                    </a:moveTo>
                    <a:lnTo>
                      <a:pt x="0" y="0"/>
                    </a:lnTo>
                    <a:lnTo>
                      <a:pt x="95" y="35"/>
                    </a:lnTo>
                    <a:lnTo>
                      <a:pt x="0" y="35"/>
                    </a:lnTo>
                    <a:close/>
                  </a:path>
                </a:pathLst>
              </a:custGeom>
              <a:solidFill>
                <a:srgbClr val="000000"/>
              </a:solidFill>
              <a:ln w="9525">
                <a:noFill/>
                <a:round/>
                <a:headEnd/>
                <a:tailEnd/>
              </a:ln>
            </p:spPr>
            <p:txBody>
              <a:bodyPr/>
              <a:lstStyle/>
              <a:p>
                <a:endParaRPr lang="en-GB"/>
              </a:p>
            </p:txBody>
          </p:sp>
          <p:sp>
            <p:nvSpPr>
              <p:cNvPr id="8376" name="Line 168"/>
              <p:cNvSpPr>
                <a:spLocks noChangeShapeType="1"/>
              </p:cNvSpPr>
              <p:nvPr/>
            </p:nvSpPr>
            <p:spPr bwMode="auto">
              <a:xfrm flipV="1">
                <a:off x="972" y="2646"/>
                <a:ext cx="2" cy="21"/>
              </a:xfrm>
              <a:prstGeom prst="line">
                <a:avLst/>
              </a:prstGeom>
              <a:noFill/>
              <a:ln w="11113">
                <a:solidFill>
                  <a:srgbClr val="000000"/>
                </a:solidFill>
                <a:round/>
                <a:headEnd/>
                <a:tailEnd/>
              </a:ln>
            </p:spPr>
            <p:txBody>
              <a:bodyPr/>
              <a:lstStyle/>
              <a:p>
                <a:endParaRPr lang="en-GB"/>
              </a:p>
            </p:txBody>
          </p:sp>
          <p:sp>
            <p:nvSpPr>
              <p:cNvPr id="8377" name="Line 169"/>
              <p:cNvSpPr>
                <a:spLocks noChangeShapeType="1"/>
              </p:cNvSpPr>
              <p:nvPr/>
            </p:nvSpPr>
            <p:spPr bwMode="auto">
              <a:xfrm>
                <a:off x="972" y="2646"/>
                <a:ext cx="57" cy="21"/>
              </a:xfrm>
              <a:prstGeom prst="line">
                <a:avLst/>
              </a:prstGeom>
              <a:noFill/>
              <a:ln w="11113">
                <a:solidFill>
                  <a:srgbClr val="000000"/>
                </a:solidFill>
                <a:round/>
                <a:headEnd/>
                <a:tailEnd/>
              </a:ln>
            </p:spPr>
            <p:txBody>
              <a:bodyPr/>
              <a:lstStyle/>
              <a:p>
                <a:endParaRPr lang="en-GB"/>
              </a:p>
            </p:txBody>
          </p:sp>
          <p:sp>
            <p:nvSpPr>
              <p:cNvPr id="8378" name="Rectangle 170"/>
              <p:cNvSpPr>
                <a:spLocks noChangeArrowheads="1"/>
              </p:cNvSpPr>
              <p:nvPr/>
            </p:nvSpPr>
            <p:spPr bwMode="auto">
              <a:xfrm>
                <a:off x="972" y="2667"/>
                <a:ext cx="264" cy="67"/>
              </a:xfrm>
              <a:prstGeom prst="rect">
                <a:avLst/>
              </a:prstGeom>
              <a:solidFill>
                <a:srgbClr val="000000"/>
              </a:solidFill>
              <a:ln w="9525">
                <a:noFill/>
                <a:miter lim="800000"/>
                <a:headEnd/>
                <a:tailEnd/>
              </a:ln>
            </p:spPr>
            <p:txBody>
              <a:bodyPr/>
              <a:lstStyle/>
              <a:p>
                <a:endParaRPr lang="it-IT"/>
              </a:p>
            </p:txBody>
          </p:sp>
          <p:sp>
            <p:nvSpPr>
              <p:cNvPr id="8379" name="Line 171"/>
              <p:cNvSpPr>
                <a:spLocks noChangeShapeType="1"/>
              </p:cNvSpPr>
              <p:nvPr/>
            </p:nvSpPr>
            <p:spPr bwMode="auto">
              <a:xfrm>
                <a:off x="972" y="2667"/>
                <a:ext cx="2" cy="67"/>
              </a:xfrm>
              <a:prstGeom prst="line">
                <a:avLst/>
              </a:prstGeom>
              <a:noFill/>
              <a:ln w="11113">
                <a:solidFill>
                  <a:srgbClr val="000000"/>
                </a:solidFill>
                <a:round/>
                <a:headEnd/>
                <a:tailEnd/>
              </a:ln>
            </p:spPr>
            <p:txBody>
              <a:bodyPr/>
              <a:lstStyle/>
              <a:p>
                <a:endParaRPr lang="en-GB"/>
              </a:p>
            </p:txBody>
          </p:sp>
          <p:sp>
            <p:nvSpPr>
              <p:cNvPr id="8380" name="Line 172"/>
              <p:cNvSpPr>
                <a:spLocks noChangeShapeType="1"/>
              </p:cNvSpPr>
              <p:nvPr/>
            </p:nvSpPr>
            <p:spPr bwMode="auto">
              <a:xfrm>
                <a:off x="972" y="2734"/>
                <a:ext cx="264" cy="1"/>
              </a:xfrm>
              <a:prstGeom prst="line">
                <a:avLst/>
              </a:prstGeom>
              <a:noFill/>
              <a:ln w="11113">
                <a:solidFill>
                  <a:srgbClr val="000000"/>
                </a:solidFill>
                <a:round/>
                <a:headEnd/>
                <a:tailEnd/>
              </a:ln>
            </p:spPr>
            <p:txBody>
              <a:bodyPr/>
              <a:lstStyle/>
              <a:p>
                <a:endParaRPr lang="en-GB"/>
              </a:p>
            </p:txBody>
          </p:sp>
          <p:sp>
            <p:nvSpPr>
              <p:cNvPr id="8381" name="Line 173"/>
              <p:cNvSpPr>
                <a:spLocks noChangeShapeType="1"/>
              </p:cNvSpPr>
              <p:nvPr/>
            </p:nvSpPr>
            <p:spPr bwMode="auto">
              <a:xfrm flipV="1">
                <a:off x="1236" y="2667"/>
                <a:ext cx="1" cy="67"/>
              </a:xfrm>
              <a:prstGeom prst="line">
                <a:avLst/>
              </a:prstGeom>
              <a:noFill/>
              <a:ln w="11113">
                <a:solidFill>
                  <a:srgbClr val="000000"/>
                </a:solidFill>
                <a:round/>
                <a:headEnd/>
                <a:tailEnd/>
              </a:ln>
            </p:spPr>
            <p:txBody>
              <a:bodyPr/>
              <a:lstStyle/>
              <a:p>
                <a:endParaRPr lang="en-GB"/>
              </a:p>
            </p:txBody>
          </p:sp>
          <p:sp>
            <p:nvSpPr>
              <p:cNvPr id="8382" name="Oval 174"/>
              <p:cNvSpPr>
                <a:spLocks noChangeArrowheads="1"/>
              </p:cNvSpPr>
              <p:nvPr/>
            </p:nvSpPr>
            <p:spPr bwMode="auto">
              <a:xfrm>
                <a:off x="1351" y="2472"/>
                <a:ext cx="24" cy="13"/>
              </a:xfrm>
              <a:prstGeom prst="ellipse">
                <a:avLst/>
              </a:prstGeom>
              <a:solidFill>
                <a:srgbClr val="000000"/>
              </a:solidFill>
              <a:ln w="11113">
                <a:solidFill>
                  <a:srgbClr val="000000"/>
                </a:solidFill>
                <a:round/>
                <a:headEnd/>
                <a:tailEnd/>
              </a:ln>
            </p:spPr>
            <p:txBody>
              <a:bodyPr/>
              <a:lstStyle/>
              <a:p>
                <a:endParaRPr lang="it-IT"/>
              </a:p>
            </p:txBody>
          </p:sp>
          <p:sp>
            <p:nvSpPr>
              <p:cNvPr id="8383" name="Freeform 175"/>
              <p:cNvSpPr>
                <a:spLocks/>
              </p:cNvSpPr>
              <p:nvPr/>
            </p:nvSpPr>
            <p:spPr bwMode="auto">
              <a:xfrm>
                <a:off x="1236" y="2625"/>
                <a:ext cx="190" cy="109"/>
              </a:xfrm>
              <a:custGeom>
                <a:avLst/>
                <a:gdLst>
                  <a:gd name="T0" fmla="*/ 0 w 325"/>
                  <a:gd name="T1" fmla="*/ 190 h 190"/>
                  <a:gd name="T2" fmla="*/ 325 w 325"/>
                  <a:gd name="T3" fmla="*/ 119 h 190"/>
                  <a:gd name="T4" fmla="*/ 325 w 325"/>
                  <a:gd name="T5" fmla="*/ 0 h 190"/>
                  <a:gd name="T6" fmla="*/ 0 w 325"/>
                  <a:gd name="T7" fmla="*/ 71 h 190"/>
                  <a:gd name="T8" fmla="*/ 0 w 325"/>
                  <a:gd name="T9" fmla="*/ 190 h 190"/>
                  <a:gd name="T10" fmla="*/ 0 60000 65536"/>
                  <a:gd name="T11" fmla="*/ 0 60000 65536"/>
                  <a:gd name="T12" fmla="*/ 0 60000 65536"/>
                  <a:gd name="T13" fmla="*/ 0 60000 65536"/>
                  <a:gd name="T14" fmla="*/ 0 60000 65536"/>
                  <a:gd name="T15" fmla="*/ 0 w 325"/>
                  <a:gd name="T16" fmla="*/ 0 h 190"/>
                  <a:gd name="T17" fmla="*/ 325 w 325"/>
                  <a:gd name="T18" fmla="*/ 190 h 190"/>
                </a:gdLst>
                <a:ahLst/>
                <a:cxnLst>
                  <a:cxn ang="T10">
                    <a:pos x="T0" y="T1"/>
                  </a:cxn>
                  <a:cxn ang="T11">
                    <a:pos x="T2" y="T3"/>
                  </a:cxn>
                  <a:cxn ang="T12">
                    <a:pos x="T4" y="T5"/>
                  </a:cxn>
                  <a:cxn ang="T13">
                    <a:pos x="T6" y="T7"/>
                  </a:cxn>
                  <a:cxn ang="T14">
                    <a:pos x="T8" y="T9"/>
                  </a:cxn>
                </a:cxnLst>
                <a:rect l="T15" t="T16" r="T17" b="T18"/>
                <a:pathLst>
                  <a:path w="325" h="190">
                    <a:moveTo>
                      <a:pt x="0" y="190"/>
                    </a:moveTo>
                    <a:lnTo>
                      <a:pt x="325" y="119"/>
                    </a:lnTo>
                    <a:lnTo>
                      <a:pt x="325" y="0"/>
                    </a:lnTo>
                    <a:lnTo>
                      <a:pt x="0" y="71"/>
                    </a:lnTo>
                    <a:lnTo>
                      <a:pt x="0" y="190"/>
                    </a:lnTo>
                    <a:close/>
                  </a:path>
                </a:pathLst>
              </a:custGeom>
              <a:solidFill>
                <a:srgbClr val="000000"/>
              </a:solidFill>
              <a:ln w="9525">
                <a:noFill/>
                <a:round/>
                <a:headEnd/>
                <a:tailEnd/>
              </a:ln>
            </p:spPr>
            <p:txBody>
              <a:bodyPr/>
              <a:lstStyle/>
              <a:p>
                <a:endParaRPr lang="en-GB"/>
              </a:p>
            </p:txBody>
          </p:sp>
          <p:sp>
            <p:nvSpPr>
              <p:cNvPr id="8384" name="Line 176"/>
              <p:cNvSpPr>
                <a:spLocks noChangeShapeType="1"/>
              </p:cNvSpPr>
              <p:nvPr/>
            </p:nvSpPr>
            <p:spPr bwMode="auto">
              <a:xfrm flipV="1">
                <a:off x="1236" y="2693"/>
                <a:ext cx="190" cy="41"/>
              </a:xfrm>
              <a:prstGeom prst="line">
                <a:avLst/>
              </a:prstGeom>
              <a:noFill/>
              <a:ln w="11113">
                <a:solidFill>
                  <a:srgbClr val="000000"/>
                </a:solidFill>
                <a:round/>
                <a:headEnd/>
                <a:tailEnd/>
              </a:ln>
            </p:spPr>
            <p:txBody>
              <a:bodyPr/>
              <a:lstStyle/>
              <a:p>
                <a:endParaRPr lang="en-GB"/>
              </a:p>
            </p:txBody>
          </p:sp>
          <p:sp>
            <p:nvSpPr>
              <p:cNvPr id="8385" name="Line 177"/>
              <p:cNvSpPr>
                <a:spLocks noChangeShapeType="1"/>
              </p:cNvSpPr>
              <p:nvPr/>
            </p:nvSpPr>
            <p:spPr bwMode="auto">
              <a:xfrm flipV="1">
                <a:off x="1426" y="2625"/>
                <a:ext cx="1" cy="68"/>
              </a:xfrm>
              <a:prstGeom prst="line">
                <a:avLst/>
              </a:prstGeom>
              <a:noFill/>
              <a:ln w="11113">
                <a:solidFill>
                  <a:srgbClr val="000000"/>
                </a:solidFill>
                <a:round/>
                <a:headEnd/>
                <a:tailEnd/>
              </a:ln>
            </p:spPr>
            <p:txBody>
              <a:bodyPr/>
              <a:lstStyle/>
              <a:p>
                <a:endParaRPr lang="en-GB"/>
              </a:p>
            </p:txBody>
          </p:sp>
          <p:sp>
            <p:nvSpPr>
              <p:cNvPr id="8386" name="Line 178"/>
              <p:cNvSpPr>
                <a:spLocks noChangeShapeType="1"/>
              </p:cNvSpPr>
              <p:nvPr/>
            </p:nvSpPr>
            <p:spPr bwMode="auto">
              <a:xfrm flipH="1">
                <a:off x="1236" y="2625"/>
                <a:ext cx="190" cy="42"/>
              </a:xfrm>
              <a:prstGeom prst="line">
                <a:avLst/>
              </a:prstGeom>
              <a:noFill/>
              <a:ln w="11113">
                <a:solidFill>
                  <a:srgbClr val="000000"/>
                </a:solidFill>
                <a:round/>
                <a:headEnd/>
                <a:tailEnd/>
              </a:ln>
            </p:spPr>
            <p:txBody>
              <a:bodyPr/>
              <a:lstStyle/>
              <a:p>
                <a:endParaRPr lang="en-GB"/>
              </a:p>
            </p:txBody>
          </p:sp>
          <p:sp>
            <p:nvSpPr>
              <p:cNvPr id="8387" name="Line 179"/>
              <p:cNvSpPr>
                <a:spLocks noChangeShapeType="1"/>
              </p:cNvSpPr>
              <p:nvPr/>
            </p:nvSpPr>
            <p:spPr bwMode="auto">
              <a:xfrm>
                <a:off x="1236" y="2667"/>
                <a:ext cx="1" cy="67"/>
              </a:xfrm>
              <a:prstGeom prst="line">
                <a:avLst/>
              </a:prstGeom>
              <a:noFill/>
              <a:ln w="11113">
                <a:solidFill>
                  <a:srgbClr val="000000"/>
                </a:solidFill>
                <a:round/>
                <a:headEnd/>
                <a:tailEnd/>
              </a:ln>
            </p:spPr>
            <p:txBody>
              <a:bodyPr/>
              <a:lstStyle/>
              <a:p>
                <a:endParaRPr lang="en-GB"/>
              </a:p>
            </p:txBody>
          </p:sp>
          <p:sp>
            <p:nvSpPr>
              <p:cNvPr id="8388" name="Rectangle 180"/>
              <p:cNvSpPr>
                <a:spLocks noChangeArrowheads="1"/>
              </p:cNvSpPr>
              <p:nvPr/>
            </p:nvSpPr>
            <p:spPr bwMode="auto">
              <a:xfrm>
                <a:off x="1009" y="2696"/>
                <a:ext cx="25" cy="43"/>
              </a:xfrm>
              <a:prstGeom prst="rect">
                <a:avLst/>
              </a:prstGeom>
              <a:solidFill>
                <a:srgbClr val="000000"/>
              </a:solidFill>
              <a:ln w="11113">
                <a:solidFill>
                  <a:srgbClr val="000000"/>
                </a:solidFill>
                <a:miter lim="800000"/>
                <a:headEnd/>
                <a:tailEnd/>
              </a:ln>
            </p:spPr>
            <p:txBody>
              <a:bodyPr/>
              <a:lstStyle/>
              <a:p>
                <a:endParaRPr lang="it-IT"/>
              </a:p>
            </p:txBody>
          </p:sp>
          <p:sp>
            <p:nvSpPr>
              <p:cNvPr id="8389" name="Rectangle 181"/>
              <p:cNvSpPr>
                <a:spLocks noChangeArrowheads="1"/>
              </p:cNvSpPr>
              <p:nvPr/>
            </p:nvSpPr>
            <p:spPr bwMode="auto">
              <a:xfrm>
                <a:off x="1057" y="2696"/>
                <a:ext cx="32" cy="43"/>
              </a:xfrm>
              <a:prstGeom prst="rect">
                <a:avLst/>
              </a:prstGeom>
              <a:solidFill>
                <a:srgbClr val="000000"/>
              </a:solidFill>
              <a:ln w="11113">
                <a:solidFill>
                  <a:srgbClr val="000000"/>
                </a:solidFill>
                <a:miter lim="800000"/>
                <a:headEnd/>
                <a:tailEnd/>
              </a:ln>
            </p:spPr>
            <p:txBody>
              <a:bodyPr/>
              <a:lstStyle/>
              <a:p>
                <a:endParaRPr lang="it-IT"/>
              </a:p>
            </p:txBody>
          </p:sp>
          <p:sp>
            <p:nvSpPr>
              <p:cNvPr id="8390" name="Rectangle 182"/>
              <p:cNvSpPr>
                <a:spLocks noChangeArrowheads="1"/>
              </p:cNvSpPr>
              <p:nvPr/>
            </p:nvSpPr>
            <p:spPr bwMode="auto">
              <a:xfrm>
                <a:off x="1112" y="2696"/>
                <a:ext cx="25" cy="43"/>
              </a:xfrm>
              <a:prstGeom prst="rect">
                <a:avLst/>
              </a:prstGeom>
              <a:solidFill>
                <a:srgbClr val="000000"/>
              </a:solidFill>
              <a:ln w="11113">
                <a:solidFill>
                  <a:srgbClr val="000000"/>
                </a:solidFill>
                <a:miter lim="800000"/>
                <a:headEnd/>
                <a:tailEnd/>
              </a:ln>
            </p:spPr>
            <p:txBody>
              <a:bodyPr/>
              <a:lstStyle/>
              <a:p>
                <a:endParaRPr lang="it-IT"/>
              </a:p>
            </p:txBody>
          </p:sp>
          <p:sp>
            <p:nvSpPr>
              <p:cNvPr id="8391" name="Rectangle 183"/>
              <p:cNvSpPr>
                <a:spLocks noChangeArrowheads="1"/>
              </p:cNvSpPr>
              <p:nvPr/>
            </p:nvSpPr>
            <p:spPr bwMode="auto">
              <a:xfrm>
                <a:off x="1169" y="2696"/>
                <a:ext cx="24" cy="43"/>
              </a:xfrm>
              <a:prstGeom prst="rect">
                <a:avLst/>
              </a:prstGeom>
              <a:solidFill>
                <a:srgbClr val="000000"/>
              </a:solidFill>
              <a:ln w="11113">
                <a:solidFill>
                  <a:srgbClr val="000000"/>
                </a:solidFill>
                <a:miter lim="800000"/>
                <a:headEnd/>
                <a:tailEnd/>
              </a:ln>
            </p:spPr>
            <p:txBody>
              <a:bodyPr/>
              <a:lstStyle/>
              <a:p>
                <a:endParaRPr lang="it-IT"/>
              </a:p>
            </p:txBody>
          </p:sp>
          <p:sp>
            <p:nvSpPr>
              <p:cNvPr id="8392" name="Freeform 184"/>
              <p:cNvSpPr>
                <a:spLocks/>
              </p:cNvSpPr>
              <p:nvPr/>
            </p:nvSpPr>
            <p:spPr bwMode="auto">
              <a:xfrm>
                <a:off x="1324" y="2481"/>
                <a:ext cx="55" cy="191"/>
              </a:xfrm>
              <a:custGeom>
                <a:avLst/>
                <a:gdLst>
                  <a:gd name="T0" fmla="*/ 28 w 94"/>
                  <a:gd name="T1" fmla="*/ 0 h 334"/>
                  <a:gd name="T2" fmla="*/ 0 w 94"/>
                  <a:gd name="T3" fmla="*/ 334 h 334"/>
                  <a:gd name="T4" fmla="*/ 94 w 94"/>
                  <a:gd name="T5" fmla="*/ 334 h 334"/>
                  <a:gd name="T6" fmla="*/ 68 w 94"/>
                  <a:gd name="T7" fmla="*/ 0 h 334"/>
                  <a:gd name="T8" fmla="*/ 28 w 94"/>
                  <a:gd name="T9" fmla="*/ 0 h 334"/>
                  <a:gd name="T10" fmla="*/ 0 60000 65536"/>
                  <a:gd name="T11" fmla="*/ 0 60000 65536"/>
                  <a:gd name="T12" fmla="*/ 0 60000 65536"/>
                  <a:gd name="T13" fmla="*/ 0 60000 65536"/>
                  <a:gd name="T14" fmla="*/ 0 60000 65536"/>
                  <a:gd name="T15" fmla="*/ 0 w 94"/>
                  <a:gd name="T16" fmla="*/ 0 h 334"/>
                  <a:gd name="T17" fmla="*/ 94 w 94"/>
                  <a:gd name="T18" fmla="*/ 334 h 334"/>
                </a:gdLst>
                <a:ahLst/>
                <a:cxnLst>
                  <a:cxn ang="T10">
                    <a:pos x="T0" y="T1"/>
                  </a:cxn>
                  <a:cxn ang="T11">
                    <a:pos x="T2" y="T3"/>
                  </a:cxn>
                  <a:cxn ang="T12">
                    <a:pos x="T4" y="T5"/>
                  </a:cxn>
                  <a:cxn ang="T13">
                    <a:pos x="T6" y="T7"/>
                  </a:cxn>
                  <a:cxn ang="T14">
                    <a:pos x="T8" y="T9"/>
                  </a:cxn>
                </a:cxnLst>
                <a:rect l="T15" t="T16" r="T17" b="T18"/>
                <a:pathLst>
                  <a:path w="94" h="334">
                    <a:moveTo>
                      <a:pt x="28" y="0"/>
                    </a:moveTo>
                    <a:lnTo>
                      <a:pt x="0" y="334"/>
                    </a:lnTo>
                    <a:lnTo>
                      <a:pt x="94" y="334"/>
                    </a:lnTo>
                    <a:lnTo>
                      <a:pt x="68" y="0"/>
                    </a:lnTo>
                    <a:lnTo>
                      <a:pt x="28" y="0"/>
                    </a:lnTo>
                    <a:close/>
                  </a:path>
                </a:pathLst>
              </a:custGeom>
              <a:solidFill>
                <a:srgbClr val="FFFFFF"/>
              </a:solidFill>
              <a:ln w="9525">
                <a:noFill/>
                <a:round/>
                <a:headEnd/>
                <a:tailEnd/>
              </a:ln>
            </p:spPr>
            <p:txBody>
              <a:bodyPr/>
              <a:lstStyle/>
              <a:p>
                <a:endParaRPr lang="en-GB"/>
              </a:p>
            </p:txBody>
          </p:sp>
          <p:sp>
            <p:nvSpPr>
              <p:cNvPr id="8393" name="Line 185"/>
              <p:cNvSpPr>
                <a:spLocks noChangeShapeType="1"/>
              </p:cNvSpPr>
              <p:nvPr/>
            </p:nvSpPr>
            <p:spPr bwMode="auto">
              <a:xfrm flipH="1">
                <a:off x="1324" y="2481"/>
                <a:ext cx="15" cy="191"/>
              </a:xfrm>
              <a:prstGeom prst="line">
                <a:avLst/>
              </a:prstGeom>
              <a:noFill/>
              <a:ln w="11113">
                <a:solidFill>
                  <a:srgbClr val="000000"/>
                </a:solidFill>
                <a:round/>
                <a:headEnd/>
                <a:tailEnd/>
              </a:ln>
            </p:spPr>
            <p:txBody>
              <a:bodyPr/>
              <a:lstStyle/>
              <a:p>
                <a:endParaRPr lang="en-GB"/>
              </a:p>
            </p:txBody>
          </p:sp>
          <p:sp>
            <p:nvSpPr>
              <p:cNvPr id="8394" name="Line 186"/>
              <p:cNvSpPr>
                <a:spLocks noChangeShapeType="1"/>
              </p:cNvSpPr>
              <p:nvPr/>
            </p:nvSpPr>
            <p:spPr bwMode="auto">
              <a:xfrm>
                <a:off x="1324" y="2672"/>
                <a:ext cx="55" cy="1"/>
              </a:xfrm>
              <a:prstGeom prst="line">
                <a:avLst/>
              </a:prstGeom>
              <a:noFill/>
              <a:ln w="11113">
                <a:solidFill>
                  <a:srgbClr val="000000"/>
                </a:solidFill>
                <a:round/>
                <a:headEnd/>
                <a:tailEnd/>
              </a:ln>
            </p:spPr>
            <p:txBody>
              <a:bodyPr/>
              <a:lstStyle/>
              <a:p>
                <a:endParaRPr lang="en-GB"/>
              </a:p>
            </p:txBody>
          </p:sp>
          <p:sp>
            <p:nvSpPr>
              <p:cNvPr id="8395" name="Line 187"/>
              <p:cNvSpPr>
                <a:spLocks noChangeShapeType="1"/>
              </p:cNvSpPr>
              <p:nvPr/>
            </p:nvSpPr>
            <p:spPr bwMode="auto">
              <a:xfrm flipH="1" flipV="1">
                <a:off x="1364" y="2481"/>
                <a:ext cx="15" cy="191"/>
              </a:xfrm>
              <a:prstGeom prst="line">
                <a:avLst/>
              </a:prstGeom>
              <a:noFill/>
              <a:ln w="11113">
                <a:solidFill>
                  <a:srgbClr val="000000"/>
                </a:solidFill>
                <a:round/>
                <a:headEnd/>
                <a:tailEnd/>
              </a:ln>
            </p:spPr>
            <p:txBody>
              <a:bodyPr/>
              <a:lstStyle/>
              <a:p>
                <a:endParaRPr lang="en-GB"/>
              </a:p>
            </p:txBody>
          </p:sp>
          <p:sp>
            <p:nvSpPr>
              <p:cNvPr id="8396" name="Line 188"/>
              <p:cNvSpPr>
                <a:spLocks noChangeShapeType="1"/>
              </p:cNvSpPr>
              <p:nvPr/>
            </p:nvSpPr>
            <p:spPr bwMode="auto">
              <a:xfrm flipH="1">
                <a:off x="1339" y="2481"/>
                <a:ext cx="25" cy="1"/>
              </a:xfrm>
              <a:prstGeom prst="line">
                <a:avLst/>
              </a:prstGeom>
              <a:noFill/>
              <a:ln w="11113">
                <a:solidFill>
                  <a:srgbClr val="000000"/>
                </a:solidFill>
                <a:round/>
                <a:headEnd/>
                <a:tailEnd/>
              </a:ln>
            </p:spPr>
            <p:txBody>
              <a:bodyPr/>
              <a:lstStyle/>
              <a:p>
                <a:endParaRPr lang="en-GB"/>
              </a:p>
            </p:txBody>
          </p:sp>
          <p:sp>
            <p:nvSpPr>
              <p:cNvPr id="8397" name="Freeform 189"/>
              <p:cNvSpPr>
                <a:spLocks/>
              </p:cNvSpPr>
              <p:nvPr/>
            </p:nvSpPr>
            <p:spPr bwMode="auto">
              <a:xfrm>
                <a:off x="966" y="2605"/>
                <a:ext cx="238" cy="67"/>
              </a:xfrm>
              <a:custGeom>
                <a:avLst/>
                <a:gdLst>
                  <a:gd name="T0" fmla="*/ 81 w 406"/>
                  <a:gd name="T1" fmla="*/ 119 h 119"/>
                  <a:gd name="T2" fmla="*/ 0 w 406"/>
                  <a:gd name="T3" fmla="*/ 83 h 119"/>
                  <a:gd name="T4" fmla="*/ 312 w 406"/>
                  <a:gd name="T5" fmla="*/ 0 h 119"/>
                  <a:gd name="T6" fmla="*/ 406 w 406"/>
                  <a:gd name="T7" fmla="*/ 47 h 119"/>
                  <a:gd name="T8" fmla="*/ 81 w 406"/>
                  <a:gd name="T9" fmla="*/ 119 h 119"/>
                  <a:gd name="T10" fmla="*/ 0 60000 65536"/>
                  <a:gd name="T11" fmla="*/ 0 60000 65536"/>
                  <a:gd name="T12" fmla="*/ 0 60000 65536"/>
                  <a:gd name="T13" fmla="*/ 0 60000 65536"/>
                  <a:gd name="T14" fmla="*/ 0 60000 65536"/>
                  <a:gd name="T15" fmla="*/ 0 w 406"/>
                  <a:gd name="T16" fmla="*/ 0 h 119"/>
                  <a:gd name="T17" fmla="*/ 406 w 406"/>
                  <a:gd name="T18" fmla="*/ 119 h 119"/>
                </a:gdLst>
                <a:ahLst/>
                <a:cxnLst>
                  <a:cxn ang="T10">
                    <a:pos x="T0" y="T1"/>
                  </a:cxn>
                  <a:cxn ang="T11">
                    <a:pos x="T2" y="T3"/>
                  </a:cxn>
                  <a:cxn ang="T12">
                    <a:pos x="T4" y="T5"/>
                  </a:cxn>
                  <a:cxn ang="T13">
                    <a:pos x="T6" y="T7"/>
                  </a:cxn>
                  <a:cxn ang="T14">
                    <a:pos x="T8" y="T9"/>
                  </a:cxn>
                </a:cxnLst>
                <a:rect l="T15" t="T16" r="T17" b="T18"/>
                <a:pathLst>
                  <a:path w="406" h="119">
                    <a:moveTo>
                      <a:pt x="81" y="119"/>
                    </a:moveTo>
                    <a:lnTo>
                      <a:pt x="0" y="83"/>
                    </a:lnTo>
                    <a:lnTo>
                      <a:pt x="312" y="0"/>
                    </a:lnTo>
                    <a:lnTo>
                      <a:pt x="406" y="47"/>
                    </a:lnTo>
                    <a:lnTo>
                      <a:pt x="81" y="119"/>
                    </a:lnTo>
                    <a:close/>
                  </a:path>
                </a:pathLst>
              </a:custGeom>
              <a:solidFill>
                <a:srgbClr val="FFFFFF"/>
              </a:solidFill>
              <a:ln w="9525">
                <a:noFill/>
                <a:round/>
                <a:headEnd/>
                <a:tailEnd/>
              </a:ln>
            </p:spPr>
            <p:txBody>
              <a:bodyPr/>
              <a:lstStyle/>
              <a:p>
                <a:endParaRPr lang="en-GB"/>
              </a:p>
            </p:txBody>
          </p:sp>
          <p:sp>
            <p:nvSpPr>
              <p:cNvPr id="8398" name="Line 190"/>
              <p:cNvSpPr>
                <a:spLocks noChangeShapeType="1"/>
              </p:cNvSpPr>
              <p:nvPr/>
            </p:nvSpPr>
            <p:spPr bwMode="auto">
              <a:xfrm flipH="1" flipV="1">
                <a:off x="966" y="2653"/>
                <a:ext cx="46" cy="19"/>
              </a:xfrm>
              <a:prstGeom prst="line">
                <a:avLst/>
              </a:prstGeom>
              <a:noFill/>
              <a:ln w="11113">
                <a:solidFill>
                  <a:srgbClr val="000000"/>
                </a:solidFill>
                <a:round/>
                <a:headEnd/>
                <a:tailEnd/>
              </a:ln>
            </p:spPr>
            <p:txBody>
              <a:bodyPr/>
              <a:lstStyle/>
              <a:p>
                <a:endParaRPr lang="en-GB"/>
              </a:p>
            </p:txBody>
          </p:sp>
          <p:sp>
            <p:nvSpPr>
              <p:cNvPr id="8399" name="Line 191"/>
              <p:cNvSpPr>
                <a:spLocks noChangeShapeType="1"/>
              </p:cNvSpPr>
              <p:nvPr/>
            </p:nvSpPr>
            <p:spPr bwMode="auto">
              <a:xfrm flipV="1">
                <a:off x="966" y="2605"/>
                <a:ext cx="182" cy="48"/>
              </a:xfrm>
              <a:prstGeom prst="line">
                <a:avLst/>
              </a:prstGeom>
              <a:noFill/>
              <a:ln w="11113">
                <a:solidFill>
                  <a:srgbClr val="000000"/>
                </a:solidFill>
                <a:round/>
                <a:headEnd/>
                <a:tailEnd/>
              </a:ln>
            </p:spPr>
            <p:txBody>
              <a:bodyPr/>
              <a:lstStyle/>
              <a:p>
                <a:endParaRPr lang="en-GB"/>
              </a:p>
            </p:txBody>
          </p:sp>
          <p:sp>
            <p:nvSpPr>
              <p:cNvPr id="8400" name="Line 192"/>
              <p:cNvSpPr>
                <a:spLocks noChangeShapeType="1"/>
              </p:cNvSpPr>
              <p:nvPr/>
            </p:nvSpPr>
            <p:spPr bwMode="auto">
              <a:xfrm>
                <a:off x="1148" y="2605"/>
                <a:ext cx="56" cy="27"/>
              </a:xfrm>
              <a:prstGeom prst="line">
                <a:avLst/>
              </a:prstGeom>
              <a:noFill/>
              <a:ln w="11113">
                <a:solidFill>
                  <a:srgbClr val="000000"/>
                </a:solidFill>
                <a:round/>
                <a:headEnd/>
                <a:tailEnd/>
              </a:ln>
            </p:spPr>
            <p:txBody>
              <a:bodyPr/>
              <a:lstStyle/>
              <a:p>
                <a:endParaRPr lang="en-GB"/>
              </a:p>
            </p:txBody>
          </p:sp>
          <p:sp>
            <p:nvSpPr>
              <p:cNvPr id="8401" name="Line 193"/>
              <p:cNvSpPr>
                <a:spLocks noChangeShapeType="1"/>
              </p:cNvSpPr>
              <p:nvPr/>
            </p:nvSpPr>
            <p:spPr bwMode="auto">
              <a:xfrm flipH="1">
                <a:off x="1012" y="2632"/>
                <a:ext cx="192" cy="40"/>
              </a:xfrm>
              <a:prstGeom prst="line">
                <a:avLst/>
              </a:prstGeom>
              <a:noFill/>
              <a:ln w="11113">
                <a:solidFill>
                  <a:srgbClr val="000000"/>
                </a:solidFill>
                <a:round/>
                <a:headEnd/>
                <a:tailEnd/>
              </a:ln>
            </p:spPr>
            <p:txBody>
              <a:bodyPr/>
              <a:lstStyle/>
              <a:p>
                <a:endParaRPr lang="en-GB"/>
              </a:p>
            </p:txBody>
          </p:sp>
          <p:sp>
            <p:nvSpPr>
              <p:cNvPr id="8402" name="Freeform 194"/>
              <p:cNvSpPr>
                <a:spLocks/>
              </p:cNvSpPr>
              <p:nvPr/>
            </p:nvSpPr>
            <p:spPr bwMode="auto">
              <a:xfrm>
                <a:off x="1012" y="2605"/>
                <a:ext cx="247" cy="67"/>
              </a:xfrm>
              <a:custGeom>
                <a:avLst/>
                <a:gdLst>
                  <a:gd name="T0" fmla="*/ 109 w 419"/>
                  <a:gd name="T1" fmla="*/ 119 h 119"/>
                  <a:gd name="T2" fmla="*/ 0 w 419"/>
                  <a:gd name="T3" fmla="*/ 83 h 119"/>
                  <a:gd name="T4" fmla="*/ 325 w 419"/>
                  <a:gd name="T5" fmla="*/ 0 h 119"/>
                  <a:gd name="T6" fmla="*/ 419 w 419"/>
                  <a:gd name="T7" fmla="*/ 47 h 119"/>
                  <a:gd name="T8" fmla="*/ 109 w 419"/>
                  <a:gd name="T9" fmla="*/ 119 h 119"/>
                  <a:gd name="T10" fmla="*/ 0 60000 65536"/>
                  <a:gd name="T11" fmla="*/ 0 60000 65536"/>
                  <a:gd name="T12" fmla="*/ 0 60000 65536"/>
                  <a:gd name="T13" fmla="*/ 0 60000 65536"/>
                  <a:gd name="T14" fmla="*/ 0 60000 65536"/>
                  <a:gd name="T15" fmla="*/ 0 w 419"/>
                  <a:gd name="T16" fmla="*/ 0 h 119"/>
                  <a:gd name="T17" fmla="*/ 419 w 419"/>
                  <a:gd name="T18" fmla="*/ 119 h 119"/>
                </a:gdLst>
                <a:ahLst/>
                <a:cxnLst>
                  <a:cxn ang="T10">
                    <a:pos x="T0" y="T1"/>
                  </a:cxn>
                  <a:cxn ang="T11">
                    <a:pos x="T2" y="T3"/>
                  </a:cxn>
                  <a:cxn ang="T12">
                    <a:pos x="T4" y="T5"/>
                  </a:cxn>
                  <a:cxn ang="T13">
                    <a:pos x="T6" y="T7"/>
                  </a:cxn>
                  <a:cxn ang="T14">
                    <a:pos x="T8" y="T9"/>
                  </a:cxn>
                </a:cxnLst>
                <a:rect l="T15" t="T16" r="T17" b="T18"/>
                <a:pathLst>
                  <a:path w="419" h="119">
                    <a:moveTo>
                      <a:pt x="109" y="119"/>
                    </a:moveTo>
                    <a:lnTo>
                      <a:pt x="0" y="83"/>
                    </a:lnTo>
                    <a:lnTo>
                      <a:pt x="325" y="0"/>
                    </a:lnTo>
                    <a:lnTo>
                      <a:pt x="419" y="47"/>
                    </a:lnTo>
                    <a:lnTo>
                      <a:pt x="109" y="119"/>
                    </a:lnTo>
                    <a:close/>
                  </a:path>
                </a:pathLst>
              </a:custGeom>
              <a:solidFill>
                <a:srgbClr val="FFFFFF"/>
              </a:solidFill>
              <a:ln w="9525">
                <a:noFill/>
                <a:round/>
                <a:headEnd/>
                <a:tailEnd/>
              </a:ln>
            </p:spPr>
            <p:txBody>
              <a:bodyPr/>
              <a:lstStyle/>
              <a:p>
                <a:endParaRPr lang="en-GB"/>
              </a:p>
            </p:txBody>
          </p:sp>
          <p:sp>
            <p:nvSpPr>
              <p:cNvPr id="8403" name="Line 195"/>
              <p:cNvSpPr>
                <a:spLocks noChangeShapeType="1"/>
              </p:cNvSpPr>
              <p:nvPr/>
            </p:nvSpPr>
            <p:spPr bwMode="auto">
              <a:xfrm flipH="1" flipV="1">
                <a:off x="1012" y="2653"/>
                <a:ext cx="65" cy="19"/>
              </a:xfrm>
              <a:prstGeom prst="line">
                <a:avLst/>
              </a:prstGeom>
              <a:noFill/>
              <a:ln w="11113">
                <a:solidFill>
                  <a:srgbClr val="000000"/>
                </a:solidFill>
                <a:round/>
                <a:headEnd/>
                <a:tailEnd/>
              </a:ln>
            </p:spPr>
            <p:txBody>
              <a:bodyPr/>
              <a:lstStyle/>
              <a:p>
                <a:endParaRPr lang="en-GB"/>
              </a:p>
            </p:txBody>
          </p:sp>
          <p:sp>
            <p:nvSpPr>
              <p:cNvPr id="8404" name="Line 196"/>
              <p:cNvSpPr>
                <a:spLocks noChangeShapeType="1"/>
              </p:cNvSpPr>
              <p:nvPr/>
            </p:nvSpPr>
            <p:spPr bwMode="auto">
              <a:xfrm flipV="1">
                <a:off x="1012" y="2605"/>
                <a:ext cx="192" cy="48"/>
              </a:xfrm>
              <a:prstGeom prst="line">
                <a:avLst/>
              </a:prstGeom>
              <a:noFill/>
              <a:ln w="11113">
                <a:solidFill>
                  <a:srgbClr val="000000"/>
                </a:solidFill>
                <a:round/>
                <a:headEnd/>
                <a:tailEnd/>
              </a:ln>
            </p:spPr>
            <p:txBody>
              <a:bodyPr/>
              <a:lstStyle/>
              <a:p>
                <a:endParaRPr lang="en-GB"/>
              </a:p>
            </p:txBody>
          </p:sp>
          <p:sp>
            <p:nvSpPr>
              <p:cNvPr id="8405" name="Line 197"/>
              <p:cNvSpPr>
                <a:spLocks noChangeShapeType="1"/>
              </p:cNvSpPr>
              <p:nvPr/>
            </p:nvSpPr>
            <p:spPr bwMode="auto">
              <a:xfrm>
                <a:off x="1204" y="2605"/>
                <a:ext cx="55" cy="27"/>
              </a:xfrm>
              <a:prstGeom prst="line">
                <a:avLst/>
              </a:prstGeom>
              <a:noFill/>
              <a:ln w="11113">
                <a:solidFill>
                  <a:srgbClr val="000000"/>
                </a:solidFill>
                <a:round/>
                <a:headEnd/>
                <a:tailEnd/>
              </a:ln>
            </p:spPr>
            <p:txBody>
              <a:bodyPr/>
              <a:lstStyle/>
              <a:p>
                <a:endParaRPr lang="en-GB"/>
              </a:p>
            </p:txBody>
          </p:sp>
          <p:sp>
            <p:nvSpPr>
              <p:cNvPr id="8406" name="Line 198"/>
              <p:cNvSpPr>
                <a:spLocks noChangeShapeType="1"/>
              </p:cNvSpPr>
              <p:nvPr/>
            </p:nvSpPr>
            <p:spPr bwMode="auto">
              <a:xfrm flipH="1">
                <a:off x="1077" y="2632"/>
                <a:ext cx="182" cy="40"/>
              </a:xfrm>
              <a:prstGeom prst="line">
                <a:avLst/>
              </a:prstGeom>
              <a:noFill/>
              <a:ln w="11113">
                <a:solidFill>
                  <a:srgbClr val="000000"/>
                </a:solidFill>
                <a:round/>
                <a:headEnd/>
                <a:tailEnd/>
              </a:ln>
            </p:spPr>
            <p:txBody>
              <a:bodyPr/>
              <a:lstStyle/>
              <a:p>
                <a:endParaRPr lang="en-GB"/>
              </a:p>
            </p:txBody>
          </p:sp>
          <p:sp>
            <p:nvSpPr>
              <p:cNvPr id="8407" name="Freeform 199"/>
              <p:cNvSpPr>
                <a:spLocks/>
              </p:cNvSpPr>
              <p:nvPr/>
            </p:nvSpPr>
            <p:spPr bwMode="auto">
              <a:xfrm>
                <a:off x="1077" y="2605"/>
                <a:ext cx="230" cy="67"/>
              </a:xfrm>
              <a:custGeom>
                <a:avLst/>
                <a:gdLst>
                  <a:gd name="T0" fmla="*/ 81 w 392"/>
                  <a:gd name="T1" fmla="*/ 119 h 119"/>
                  <a:gd name="T2" fmla="*/ 0 w 392"/>
                  <a:gd name="T3" fmla="*/ 83 h 119"/>
                  <a:gd name="T4" fmla="*/ 310 w 392"/>
                  <a:gd name="T5" fmla="*/ 0 h 119"/>
                  <a:gd name="T6" fmla="*/ 392 w 392"/>
                  <a:gd name="T7" fmla="*/ 47 h 119"/>
                  <a:gd name="T8" fmla="*/ 81 w 392"/>
                  <a:gd name="T9" fmla="*/ 119 h 119"/>
                  <a:gd name="T10" fmla="*/ 0 60000 65536"/>
                  <a:gd name="T11" fmla="*/ 0 60000 65536"/>
                  <a:gd name="T12" fmla="*/ 0 60000 65536"/>
                  <a:gd name="T13" fmla="*/ 0 60000 65536"/>
                  <a:gd name="T14" fmla="*/ 0 60000 65536"/>
                  <a:gd name="T15" fmla="*/ 0 w 392"/>
                  <a:gd name="T16" fmla="*/ 0 h 119"/>
                  <a:gd name="T17" fmla="*/ 392 w 392"/>
                  <a:gd name="T18" fmla="*/ 119 h 119"/>
                </a:gdLst>
                <a:ahLst/>
                <a:cxnLst>
                  <a:cxn ang="T10">
                    <a:pos x="T0" y="T1"/>
                  </a:cxn>
                  <a:cxn ang="T11">
                    <a:pos x="T2" y="T3"/>
                  </a:cxn>
                  <a:cxn ang="T12">
                    <a:pos x="T4" y="T5"/>
                  </a:cxn>
                  <a:cxn ang="T13">
                    <a:pos x="T6" y="T7"/>
                  </a:cxn>
                  <a:cxn ang="T14">
                    <a:pos x="T8" y="T9"/>
                  </a:cxn>
                </a:cxnLst>
                <a:rect l="T15" t="T16" r="T17" b="T18"/>
                <a:pathLst>
                  <a:path w="392" h="119">
                    <a:moveTo>
                      <a:pt x="81" y="119"/>
                    </a:moveTo>
                    <a:lnTo>
                      <a:pt x="0" y="83"/>
                    </a:lnTo>
                    <a:lnTo>
                      <a:pt x="310" y="0"/>
                    </a:lnTo>
                    <a:lnTo>
                      <a:pt x="392" y="47"/>
                    </a:lnTo>
                    <a:lnTo>
                      <a:pt x="81" y="119"/>
                    </a:lnTo>
                    <a:close/>
                  </a:path>
                </a:pathLst>
              </a:custGeom>
              <a:solidFill>
                <a:srgbClr val="FFFFFF"/>
              </a:solidFill>
              <a:ln w="9525">
                <a:noFill/>
                <a:round/>
                <a:headEnd/>
                <a:tailEnd/>
              </a:ln>
            </p:spPr>
            <p:txBody>
              <a:bodyPr/>
              <a:lstStyle/>
              <a:p>
                <a:endParaRPr lang="en-GB"/>
              </a:p>
            </p:txBody>
          </p:sp>
          <p:sp>
            <p:nvSpPr>
              <p:cNvPr id="8408" name="Line 200"/>
              <p:cNvSpPr>
                <a:spLocks noChangeShapeType="1"/>
              </p:cNvSpPr>
              <p:nvPr/>
            </p:nvSpPr>
            <p:spPr bwMode="auto">
              <a:xfrm flipH="1" flipV="1">
                <a:off x="1077" y="2653"/>
                <a:ext cx="48" cy="19"/>
              </a:xfrm>
              <a:prstGeom prst="line">
                <a:avLst/>
              </a:prstGeom>
              <a:noFill/>
              <a:ln w="11113">
                <a:solidFill>
                  <a:srgbClr val="000000"/>
                </a:solidFill>
                <a:round/>
                <a:headEnd/>
                <a:tailEnd/>
              </a:ln>
            </p:spPr>
            <p:txBody>
              <a:bodyPr/>
              <a:lstStyle/>
              <a:p>
                <a:endParaRPr lang="en-GB"/>
              </a:p>
            </p:txBody>
          </p:sp>
          <p:sp>
            <p:nvSpPr>
              <p:cNvPr id="8409" name="Line 201"/>
              <p:cNvSpPr>
                <a:spLocks noChangeShapeType="1"/>
              </p:cNvSpPr>
              <p:nvPr/>
            </p:nvSpPr>
            <p:spPr bwMode="auto">
              <a:xfrm flipV="1">
                <a:off x="1077" y="2605"/>
                <a:ext cx="182" cy="48"/>
              </a:xfrm>
              <a:prstGeom prst="line">
                <a:avLst/>
              </a:prstGeom>
              <a:noFill/>
              <a:ln w="11113">
                <a:solidFill>
                  <a:srgbClr val="000000"/>
                </a:solidFill>
                <a:round/>
                <a:headEnd/>
                <a:tailEnd/>
              </a:ln>
            </p:spPr>
            <p:txBody>
              <a:bodyPr/>
              <a:lstStyle/>
              <a:p>
                <a:endParaRPr lang="en-GB"/>
              </a:p>
            </p:txBody>
          </p:sp>
          <p:sp>
            <p:nvSpPr>
              <p:cNvPr id="8410" name="Line 202"/>
              <p:cNvSpPr>
                <a:spLocks noChangeShapeType="1"/>
              </p:cNvSpPr>
              <p:nvPr/>
            </p:nvSpPr>
            <p:spPr bwMode="auto">
              <a:xfrm>
                <a:off x="1259" y="2605"/>
                <a:ext cx="48" cy="27"/>
              </a:xfrm>
              <a:prstGeom prst="line">
                <a:avLst/>
              </a:prstGeom>
              <a:noFill/>
              <a:ln w="11113">
                <a:solidFill>
                  <a:srgbClr val="000000"/>
                </a:solidFill>
                <a:round/>
                <a:headEnd/>
                <a:tailEnd/>
              </a:ln>
            </p:spPr>
            <p:txBody>
              <a:bodyPr/>
              <a:lstStyle/>
              <a:p>
                <a:endParaRPr lang="en-GB"/>
              </a:p>
            </p:txBody>
          </p:sp>
          <p:sp>
            <p:nvSpPr>
              <p:cNvPr id="8411" name="Line 203"/>
              <p:cNvSpPr>
                <a:spLocks noChangeShapeType="1"/>
              </p:cNvSpPr>
              <p:nvPr/>
            </p:nvSpPr>
            <p:spPr bwMode="auto">
              <a:xfrm flipH="1">
                <a:off x="1125" y="2632"/>
                <a:ext cx="182" cy="40"/>
              </a:xfrm>
              <a:prstGeom prst="line">
                <a:avLst/>
              </a:prstGeom>
              <a:noFill/>
              <a:ln w="11113">
                <a:solidFill>
                  <a:srgbClr val="000000"/>
                </a:solidFill>
                <a:round/>
                <a:headEnd/>
                <a:tailEnd/>
              </a:ln>
            </p:spPr>
            <p:txBody>
              <a:bodyPr/>
              <a:lstStyle/>
              <a:p>
                <a:endParaRPr lang="en-GB"/>
              </a:p>
            </p:txBody>
          </p:sp>
          <p:sp>
            <p:nvSpPr>
              <p:cNvPr id="8412" name="Freeform 204"/>
              <p:cNvSpPr>
                <a:spLocks/>
              </p:cNvSpPr>
              <p:nvPr/>
            </p:nvSpPr>
            <p:spPr bwMode="auto">
              <a:xfrm>
                <a:off x="1125" y="2605"/>
                <a:ext cx="239" cy="67"/>
              </a:xfrm>
              <a:custGeom>
                <a:avLst/>
                <a:gdLst>
                  <a:gd name="T0" fmla="*/ 94 w 406"/>
                  <a:gd name="T1" fmla="*/ 119 h 119"/>
                  <a:gd name="T2" fmla="*/ 0 w 406"/>
                  <a:gd name="T3" fmla="*/ 83 h 119"/>
                  <a:gd name="T4" fmla="*/ 311 w 406"/>
                  <a:gd name="T5" fmla="*/ 0 h 119"/>
                  <a:gd name="T6" fmla="*/ 406 w 406"/>
                  <a:gd name="T7" fmla="*/ 47 h 119"/>
                  <a:gd name="T8" fmla="*/ 94 w 406"/>
                  <a:gd name="T9" fmla="*/ 119 h 119"/>
                  <a:gd name="T10" fmla="*/ 0 60000 65536"/>
                  <a:gd name="T11" fmla="*/ 0 60000 65536"/>
                  <a:gd name="T12" fmla="*/ 0 60000 65536"/>
                  <a:gd name="T13" fmla="*/ 0 60000 65536"/>
                  <a:gd name="T14" fmla="*/ 0 60000 65536"/>
                  <a:gd name="T15" fmla="*/ 0 w 406"/>
                  <a:gd name="T16" fmla="*/ 0 h 119"/>
                  <a:gd name="T17" fmla="*/ 406 w 406"/>
                  <a:gd name="T18" fmla="*/ 119 h 119"/>
                </a:gdLst>
                <a:ahLst/>
                <a:cxnLst>
                  <a:cxn ang="T10">
                    <a:pos x="T0" y="T1"/>
                  </a:cxn>
                  <a:cxn ang="T11">
                    <a:pos x="T2" y="T3"/>
                  </a:cxn>
                  <a:cxn ang="T12">
                    <a:pos x="T4" y="T5"/>
                  </a:cxn>
                  <a:cxn ang="T13">
                    <a:pos x="T6" y="T7"/>
                  </a:cxn>
                  <a:cxn ang="T14">
                    <a:pos x="T8" y="T9"/>
                  </a:cxn>
                </a:cxnLst>
                <a:rect l="T15" t="T16" r="T17" b="T18"/>
                <a:pathLst>
                  <a:path w="406" h="119">
                    <a:moveTo>
                      <a:pt x="94" y="119"/>
                    </a:moveTo>
                    <a:lnTo>
                      <a:pt x="0" y="83"/>
                    </a:lnTo>
                    <a:lnTo>
                      <a:pt x="311" y="0"/>
                    </a:lnTo>
                    <a:lnTo>
                      <a:pt x="406" y="47"/>
                    </a:lnTo>
                    <a:lnTo>
                      <a:pt x="94" y="119"/>
                    </a:lnTo>
                    <a:close/>
                  </a:path>
                </a:pathLst>
              </a:custGeom>
              <a:solidFill>
                <a:srgbClr val="FFFFFF"/>
              </a:solidFill>
              <a:ln w="9525">
                <a:noFill/>
                <a:round/>
                <a:headEnd/>
                <a:tailEnd/>
              </a:ln>
            </p:spPr>
            <p:txBody>
              <a:bodyPr/>
              <a:lstStyle/>
              <a:p>
                <a:endParaRPr lang="en-GB"/>
              </a:p>
            </p:txBody>
          </p:sp>
          <p:sp>
            <p:nvSpPr>
              <p:cNvPr id="8413" name="Line 205"/>
              <p:cNvSpPr>
                <a:spLocks noChangeShapeType="1"/>
              </p:cNvSpPr>
              <p:nvPr/>
            </p:nvSpPr>
            <p:spPr bwMode="auto">
              <a:xfrm flipH="1" flipV="1">
                <a:off x="1125" y="2653"/>
                <a:ext cx="56" cy="19"/>
              </a:xfrm>
              <a:prstGeom prst="line">
                <a:avLst/>
              </a:prstGeom>
              <a:noFill/>
              <a:ln w="11113">
                <a:solidFill>
                  <a:srgbClr val="000000"/>
                </a:solidFill>
                <a:round/>
                <a:headEnd/>
                <a:tailEnd/>
              </a:ln>
            </p:spPr>
            <p:txBody>
              <a:bodyPr/>
              <a:lstStyle/>
              <a:p>
                <a:endParaRPr lang="en-GB"/>
              </a:p>
            </p:txBody>
          </p:sp>
          <p:sp>
            <p:nvSpPr>
              <p:cNvPr id="8414" name="Line 206"/>
              <p:cNvSpPr>
                <a:spLocks noChangeShapeType="1"/>
              </p:cNvSpPr>
              <p:nvPr/>
            </p:nvSpPr>
            <p:spPr bwMode="auto">
              <a:xfrm flipV="1">
                <a:off x="1125" y="2605"/>
                <a:ext cx="182" cy="48"/>
              </a:xfrm>
              <a:prstGeom prst="line">
                <a:avLst/>
              </a:prstGeom>
              <a:noFill/>
              <a:ln w="11113">
                <a:solidFill>
                  <a:srgbClr val="000000"/>
                </a:solidFill>
                <a:round/>
                <a:headEnd/>
                <a:tailEnd/>
              </a:ln>
            </p:spPr>
            <p:txBody>
              <a:bodyPr/>
              <a:lstStyle/>
              <a:p>
                <a:endParaRPr lang="en-GB"/>
              </a:p>
            </p:txBody>
          </p:sp>
          <p:sp>
            <p:nvSpPr>
              <p:cNvPr id="8415" name="Line 207"/>
              <p:cNvSpPr>
                <a:spLocks noChangeShapeType="1"/>
              </p:cNvSpPr>
              <p:nvPr/>
            </p:nvSpPr>
            <p:spPr bwMode="auto">
              <a:xfrm>
                <a:off x="1307" y="2605"/>
                <a:ext cx="57" cy="27"/>
              </a:xfrm>
              <a:prstGeom prst="line">
                <a:avLst/>
              </a:prstGeom>
              <a:noFill/>
              <a:ln w="11113">
                <a:solidFill>
                  <a:srgbClr val="000000"/>
                </a:solidFill>
                <a:round/>
                <a:headEnd/>
                <a:tailEnd/>
              </a:ln>
            </p:spPr>
            <p:txBody>
              <a:bodyPr/>
              <a:lstStyle/>
              <a:p>
                <a:endParaRPr lang="en-GB"/>
              </a:p>
            </p:txBody>
          </p:sp>
          <p:sp>
            <p:nvSpPr>
              <p:cNvPr id="8416" name="Line 208"/>
              <p:cNvSpPr>
                <a:spLocks noChangeShapeType="1"/>
              </p:cNvSpPr>
              <p:nvPr/>
            </p:nvSpPr>
            <p:spPr bwMode="auto">
              <a:xfrm flipH="1">
                <a:off x="1181" y="2632"/>
                <a:ext cx="183" cy="40"/>
              </a:xfrm>
              <a:prstGeom prst="line">
                <a:avLst/>
              </a:prstGeom>
              <a:noFill/>
              <a:ln w="11113">
                <a:solidFill>
                  <a:srgbClr val="000000"/>
                </a:solidFill>
                <a:round/>
                <a:headEnd/>
                <a:tailEnd/>
              </a:ln>
            </p:spPr>
            <p:txBody>
              <a:bodyPr/>
              <a:lstStyle/>
              <a:p>
                <a:endParaRPr lang="en-GB"/>
              </a:p>
            </p:txBody>
          </p:sp>
          <p:sp>
            <p:nvSpPr>
              <p:cNvPr id="8417" name="Freeform 209"/>
              <p:cNvSpPr>
                <a:spLocks/>
              </p:cNvSpPr>
              <p:nvPr/>
            </p:nvSpPr>
            <p:spPr bwMode="auto">
              <a:xfrm>
                <a:off x="1181" y="2605"/>
                <a:ext cx="229" cy="67"/>
              </a:xfrm>
              <a:custGeom>
                <a:avLst/>
                <a:gdLst>
                  <a:gd name="T0" fmla="*/ 82 w 394"/>
                  <a:gd name="T1" fmla="*/ 119 h 119"/>
                  <a:gd name="T2" fmla="*/ 0 w 394"/>
                  <a:gd name="T3" fmla="*/ 83 h 119"/>
                  <a:gd name="T4" fmla="*/ 312 w 394"/>
                  <a:gd name="T5" fmla="*/ 0 h 119"/>
                  <a:gd name="T6" fmla="*/ 394 w 394"/>
                  <a:gd name="T7" fmla="*/ 47 h 119"/>
                  <a:gd name="T8" fmla="*/ 82 w 394"/>
                  <a:gd name="T9" fmla="*/ 119 h 119"/>
                  <a:gd name="T10" fmla="*/ 0 60000 65536"/>
                  <a:gd name="T11" fmla="*/ 0 60000 65536"/>
                  <a:gd name="T12" fmla="*/ 0 60000 65536"/>
                  <a:gd name="T13" fmla="*/ 0 60000 65536"/>
                  <a:gd name="T14" fmla="*/ 0 60000 65536"/>
                  <a:gd name="T15" fmla="*/ 0 w 394"/>
                  <a:gd name="T16" fmla="*/ 0 h 119"/>
                  <a:gd name="T17" fmla="*/ 394 w 394"/>
                  <a:gd name="T18" fmla="*/ 119 h 119"/>
                </a:gdLst>
                <a:ahLst/>
                <a:cxnLst>
                  <a:cxn ang="T10">
                    <a:pos x="T0" y="T1"/>
                  </a:cxn>
                  <a:cxn ang="T11">
                    <a:pos x="T2" y="T3"/>
                  </a:cxn>
                  <a:cxn ang="T12">
                    <a:pos x="T4" y="T5"/>
                  </a:cxn>
                  <a:cxn ang="T13">
                    <a:pos x="T6" y="T7"/>
                  </a:cxn>
                  <a:cxn ang="T14">
                    <a:pos x="T8" y="T9"/>
                  </a:cxn>
                </a:cxnLst>
                <a:rect l="T15" t="T16" r="T17" b="T18"/>
                <a:pathLst>
                  <a:path w="394" h="119">
                    <a:moveTo>
                      <a:pt x="82" y="119"/>
                    </a:moveTo>
                    <a:lnTo>
                      <a:pt x="0" y="83"/>
                    </a:lnTo>
                    <a:lnTo>
                      <a:pt x="312" y="0"/>
                    </a:lnTo>
                    <a:lnTo>
                      <a:pt x="394" y="47"/>
                    </a:lnTo>
                    <a:lnTo>
                      <a:pt x="82" y="119"/>
                    </a:lnTo>
                    <a:close/>
                  </a:path>
                </a:pathLst>
              </a:custGeom>
              <a:solidFill>
                <a:srgbClr val="FFFFFF"/>
              </a:solidFill>
              <a:ln w="9525">
                <a:noFill/>
                <a:round/>
                <a:headEnd/>
                <a:tailEnd/>
              </a:ln>
            </p:spPr>
            <p:txBody>
              <a:bodyPr/>
              <a:lstStyle/>
              <a:p>
                <a:endParaRPr lang="en-GB"/>
              </a:p>
            </p:txBody>
          </p:sp>
          <p:sp>
            <p:nvSpPr>
              <p:cNvPr id="8418" name="Line 210"/>
              <p:cNvSpPr>
                <a:spLocks noChangeShapeType="1"/>
              </p:cNvSpPr>
              <p:nvPr/>
            </p:nvSpPr>
            <p:spPr bwMode="auto">
              <a:xfrm flipH="1" flipV="1">
                <a:off x="1181" y="2653"/>
                <a:ext cx="46" cy="19"/>
              </a:xfrm>
              <a:prstGeom prst="line">
                <a:avLst/>
              </a:prstGeom>
              <a:noFill/>
              <a:ln w="11113">
                <a:solidFill>
                  <a:srgbClr val="000000"/>
                </a:solidFill>
                <a:round/>
                <a:headEnd/>
                <a:tailEnd/>
              </a:ln>
            </p:spPr>
            <p:txBody>
              <a:bodyPr/>
              <a:lstStyle/>
              <a:p>
                <a:endParaRPr lang="en-GB"/>
              </a:p>
            </p:txBody>
          </p:sp>
          <p:sp>
            <p:nvSpPr>
              <p:cNvPr id="8419" name="Line 211"/>
              <p:cNvSpPr>
                <a:spLocks noChangeShapeType="1"/>
              </p:cNvSpPr>
              <p:nvPr/>
            </p:nvSpPr>
            <p:spPr bwMode="auto">
              <a:xfrm flipV="1">
                <a:off x="1181" y="2605"/>
                <a:ext cx="183" cy="48"/>
              </a:xfrm>
              <a:prstGeom prst="line">
                <a:avLst/>
              </a:prstGeom>
              <a:noFill/>
              <a:ln w="11113">
                <a:solidFill>
                  <a:srgbClr val="000000"/>
                </a:solidFill>
                <a:round/>
                <a:headEnd/>
                <a:tailEnd/>
              </a:ln>
            </p:spPr>
            <p:txBody>
              <a:bodyPr/>
              <a:lstStyle/>
              <a:p>
                <a:endParaRPr lang="en-GB"/>
              </a:p>
            </p:txBody>
          </p:sp>
          <p:sp>
            <p:nvSpPr>
              <p:cNvPr id="8420" name="Line 212"/>
              <p:cNvSpPr>
                <a:spLocks noChangeShapeType="1"/>
              </p:cNvSpPr>
              <p:nvPr/>
            </p:nvSpPr>
            <p:spPr bwMode="auto">
              <a:xfrm>
                <a:off x="1364" y="2605"/>
                <a:ext cx="46" cy="27"/>
              </a:xfrm>
              <a:prstGeom prst="line">
                <a:avLst/>
              </a:prstGeom>
              <a:noFill/>
              <a:ln w="11113">
                <a:solidFill>
                  <a:srgbClr val="000000"/>
                </a:solidFill>
                <a:round/>
                <a:headEnd/>
                <a:tailEnd/>
              </a:ln>
            </p:spPr>
            <p:txBody>
              <a:bodyPr/>
              <a:lstStyle/>
              <a:p>
                <a:endParaRPr lang="en-GB"/>
              </a:p>
            </p:txBody>
          </p:sp>
          <p:sp>
            <p:nvSpPr>
              <p:cNvPr id="8421" name="Line 213"/>
              <p:cNvSpPr>
                <a:spLocks noChangeShapeType="1"/>
              </p:cNvSpPr>
              <p:nvPr/>
            </p:nvSpPr>
            <p:spPr bwMode="auto">
              <a:xfrm flipH="1">
                <a:off x="1227" y="2632"/>
                <a:ext cx="183" cy="40"/>
              </a:xfrm>
              <a:prstGeom prst="line">
                <a:avLst/>
              </a:prstGeom>
              <a:noFill/>
              <a:ln w="11113">
                <a:solidFill>
                  <a:srgbClr val="000000"/>
                </a:solidFill>
                <a:round/>
                <a:headEnd/>
                <a:tailEnd/>
              </a:ln>
            </p:spPr>
            <p:txBody>
              <a:bodyPr/>
              <a:lstStyle/>
              <a:p>
                <a:endParaRPr lang="en-GB"/>
              </a:p>
            </p:txBody>
          </p:sp>
          <p:sp>
            <p:nvSpPr>
              <p:cNvPr id="8422" name="Freeform 214"/>
              <p:cNvSpPr>
                <a:spLocks/>
              </p:cNvSpPr>
              <p:nvPr/>
            </p:nvSpPr>
            <p:spPr bwMode="auto">
              <a:xfrm>
                <a:off x="1181" y="2653"/>
                <a:ext cx="46" cy="19"/>
              </a:xfrm>
              <a:custGeom>
                <a:avLst/>
                <a:gdLst>
                  <a:gd name="T0" fmla="*/ 0 w 82"/>
                  <a:gd name="T1" fmla="*/ 36 h 36"/>
                  <a:gd name="T2" fmla="*/ 0 w 82"/>
                  <a:gd name="T3" fmla="*/ 0 h 36"/>
                  <a:gd name="T4" fmla="*/ 82 w 82"/>
                  <a:gd name="T5" fmla="*/ 36 h 36"/>
                  <a:gd name="T6" fmla="*/ 0 w 82"/>
                  <a:gd name="T7" fmla="*/ 36 h 36"/>
                  <a:gd name="T8" fmla="*/ 0 60000 65536"/>
                  <a:gd name="T9" fmla="*/ 0 60000 65536"/>
                  <a:gd name="T10" fmla="*/ 0 60000 65536"/>
                  <a:gd name="T11" fmla="*/ 0 60000 65536"/>
                  <a:gd name="T12" fmla="*/ 0 w 82"/>
                  <a:gd name="T13" fmla="*/ 0 h 36"/>
                  <a:gd name="T14" fmla="*/ 82 w 82"/>
                  <a:gd name="T15" fmla="*/ 36 h 36"/>
                </a:gdLst>
                <a:ahLst/>
                <a:cxnLst>
                  <a:cxn ang="T8">
                    <a:pos x="T0" y="T1"/>
                  </a:cxn>
                  <a:cxn ang="T9">
                    <a:pos x="T2" y="T3"/>
                  </a:cxn>
                  <a:cxn ang="T10">
                    <a:pos x="T4" y="T5"/>
                  </a:cxn>
                  <a:cxn ang="T11">
                    <a:pos x="T6" y="T7"/>
                  </a:cxn>
                </a:cxnLst>
                <a:rect l="T12" t="T13" r="T14" b="T15"/>
                <a:pathLst>
                  <a:path w="82" h="36">
                    <a:moveTo>
                      <a:pt x="0" y="36"/>
                    </a:moveTo>
                    <a:lnTo>
                      <a:pt x="0" y="0"/>
                    </a:lnTo>
                    <a:lnTo>
                      <a:pt x="82" y="36"/>
                    </a:lnTo>
                    <a:lnTo>
                      <a:pt x="0" y="36"/>
                    </a:lnTo>
                    <a:close/>
                  </a:path>
                </a:pathLst>
              </a:custGeom>
              <a:solidFill>
                <a:srgbClr val="FFFFFF"/>
              </a:solidFill>
              <a:ln w="9525">
                <a:noFill/>
                <a:round/>
                <a:headEnd/>
                <a:tailEnd/>
              </a:ln>
            </p:spPr>
            <p:txBody>
              <a:bodyPr/>
              <a:lstStyle/>
              <a:p>
                <a:endParaRPr lang="en-GB"/>
              </a:p>
            </p:txBody>
          </p:sp>
          <p:sp>
            <p:nvSpPr>
              <p:cNvPr id="8423" name="Line 215"/>
              <p:cNvSpPr>
                <a:spLocks noChangeShapeType="1"/>
              </p:cNvSpPr>
              <p:nvPr/>
            </p:nvSpPr>
            <p:spPr bwMode="auto">
              <a:xfrm flipV="1">
                <a:off x="1181" y="2653"/>
                <a:ext cx="1" cy="19"/>
              </a:xfrm>
              <a:prstGeom prst="line">
                <a:avLst/>
              </a:prstGeom>
              <a:noFill/>
              <a:ln w="11113">
                <a:solidFill>
                  <a:srgbClr val="000000"/>
                </a:solidFill>
                <a:round/>
                <a:headEnd/>
                <a:tailEnd/>
              </a:ln>
            </p:spPr>
            <p:txBody>
              <a:bodyPr/>
              <a:lstStyle/>
              <a:p>
                <a:endParaRPr lang="en-GB"/>
              </a:p>
            </p:txBody>
          </p:sp>
          <p:sp>
            <p:nvSpPr>
              <p:cNvPr id="8424" name="Line 216"/>
              <p:cNvSpPr>
                <a:spLocks noChangeShapeType="1"/>
              </p:cNvSpPr>
              <p:nvPr/>
            </p:nvSpPr>
            <p:spPr bwMode="auto">
              <a:xfrm>
                <a:off x="1181" y="2653"/>
                <a:ext cx="46" cy="19"/>
              </a:xfrm>
              <a:prstGeom prst="line">
                <a:avLst/>
              </a:prstGeom>
              <a:noFill/>
              <a:ln w="11113">
                <a:solidFill>
                  <a:srgbClr val="000000"/>
                </a:solidFill>
                <a:round/>
                <a:headEnd/>
                <a:tailEnd/>
              </a:ln>
            </p:spPr>
            <p:txBody>
              <a:bodyPr/>
              <a:lstStyle/>
              <a:p>
                <a:endParaRPr lang="en-GB"/>
              </a:p>
            </p:txBody>
          </p:sp>
          <p:sp>
            <p:nvSpPr>
              <p:cNvPr id="8425" name="Freeform 217"/>
              <p:cNvSpPr>
                <a:spLocks/>
              </p:cNvSpPr>
              <p:nvPr/>
            </p:nvSpPr>
            <p:spPr bwMode="auto">
              <a:xfrm>
                <a:off x="1125" y="2653"/>
                <a:ext cx="56" cy="19"/>
              </a:xfrm>
              <a:custGeom>
                <a:avLst/>
                <a:gdLst>
                  <a:gd name="T0" fmla="*/ 0 w 94"/>
                  <a:gd name="T1" fmla="*/ 36 h 36"/>
                  <a:gd name="T2" fmla="*/ 0 w 94"/>
                  <a:gd name="T3" fmla="*/ 0 h 36"/>
                  <a:gd name="T4" fmla="*/ 94 w 94"/>
                  <a:gd name="T5" fmla="*/ 36 h 36"/>
                  <a:gd name="T6" fmla="*/ 0 w 94"/>
                  <a:gd name="T7" fmla="*/ 36 h 36"/>
                  <a:gd name="T8" fmla="*/ 0 60000 65536"/>
                  <a:gd name="T9" fmla="*/ 0 60000 65536"/>
                  <a:gd name="T10" fmla="*/ 0 60000 65536"/>
                  <a:gd name="T11" fmla="*/ 0 60000 65536"/>
                  <a:gd name="T12" fmla="*/ 0 w 94"/>
                  <a:gd name="T13" fmla="*/ 0 h 36"/>
                  <a:gd name="T14" fmla="*/ 94 w 94"/>
                  <a:gd name="T15" fmla="*/ 36 h 36"/>
                </a:gdLst>
                <a:ahLst/>
                <a:cxnLst>
                  <a:cxn ang="T8">
                    <a:pos x="T0" y="T1"/>
                  </a:cxn>
                  <a:cxn ang="T9">
                    <a:pos x="T2" y="T3"/>
                  </a:cxn>
                  <a:cxn ang="T10">
                    <a:pos x="T4" y="T5"/>
                  </a:cxn>
                  <a:cxn ang="T11">
                    <a:pos x="T6" y="T7"/>
                  </a:cxn>
                </a:cxnLst>
                <a:rect l="T12" t="T13" r="T14" b="T15"/>
                <a:pathLst>
                  <a:path w="94" h="36">
                    <a:moveTo>
                      <a:pt x="0" y="36"/>
                    </a:moveTo>
                    <a:lnTo>
                      <a:pt x="0" y="0"/>
                    </a:lnTo>
                    <a:lnTo>
                      <a:pt x="94" y="36"/>
                    </a:lnTo>
                    <a:lnTo>
                      <a:pt x="0" y="36"/>
                    </a:lnTo>
                    <a:close/>
                  </a:path>
                </a:pathLst>
              </a:custGeom>
              <a:solidFill>
                <a:srgbClr val="FFFFFF"/>
              </a:solidFill>
              <a:ln w="9525">
                <a:noFill/>
                <a:round/>
                <a:headEnd/>
                <a:tailEnd/>
              </a:ln>
            </p:spPr>
            <p:txBody>
              <a:bodyPr/>
              <a:lstStyle/>
              <a:p>
                <a:endParaRPr lang="en-GB"/>
              </a:p>
            </p:txBody>
          </p:sp>
          <p:sp>
            <p:nvSpPr>
              <p:cNvPr id="8426" name="Line 218"/>
              <p:cNvSpPr>
                <a:spLocks noChangeShapeType="1"/>
              </p:cNvSpPr>
              <p:nvPr/>
            </p:nvSpPr>
            <p:spPr bwMode="auto">
              <a:xfrm flipV="1">
                <a:off x="1125" y="2653"/>
                <a:ext cx="1" cy="19"/>
              </a:xfrm>
              <a:prstGeom prst="line">
                <a:avLst/>
              </a:prstGeom>
              <a:noFill/>
              <a:ln w="11113">
                <a:solidFill>
                  <a:srgbClr val="000000"/>
                </a:solidFill>
                <a:round/>
                <a:headEnd/>
                <a:tailEnd/>
              </a:ln>
            </p:spPr>
            <p:txBody>
              <a:bodyPr/>
              <a:lstStyle/>
              <a:p>
                <a:endParaRPr lang="en-GB"/>
              </a:p>
            </p:txBody>
          </p:sp>
          <p:sp>
            <p:nvSpPr>
              <p:cNvPr id="8427" name="Line 219"/>
              <p:cNvSpPr>
                <a:spLocks noChangeShapeType="1"/>
              </p:cNvSpPr>
              <p:nvPr/>
            </p:nvSpPr>
            <p:spPr bwMode="auto">
              <a:xfrm>
                <a:off x="1125" y="2653"/>
                <a:ext cx="56" cy="19"/>
              </a:xfrm>
              <a:prstGeom prst="line">
                <a:avLst/>
              </a:prstGeom>
              <a:noFill/>
              <a:ln w="11113">
                <a:solidFill>
                  <a:srgbClr val="000000"/>
                </a:solidFill>
                <a:round/>
                <a:headEnd/>
                <a:tailEnd/>
              </a:ln>
            </p:spPr>
            <p:txBody>
              <a:bodyPr/>
              <a:lstStyle/>
              <a:p>
                <a:endParaRPr lang="en-GB"/>
              </a:p>
            </p:txBody>
          </p:sp>
          <p:sp>
            <p:nvSpPr>
              <p:cNvPr id="8428" name="Freeform 220"/>
              <p:cNvSpPr>
                <a:spLocks/>
              </p:cNvSpPr>
              <p:nvPr/>
            </p:nvSpPr>
            <p:spPr bwMode="auto">
              <a:xfrm>
                <a:off x="1077" y="2653"/>
                <a:ext cx="48" cy="19"/>
              </a:xfrm>
              <a:custGeom>
                <a:avLst/>
                <a:gdLst>
                  <a:gd name="T0" fmla="*/ 0 w 81"/>
                  <a:gd name="T1" fmla="*/ 36 h 36"/>
                  <a:gd name="T2" fmla="*/ 0 w 81"/>
                  <a:gd name="T3" fmla="*/ 0 h 36"/>
                  <a:gd name="T4" fmla="*/ 81 w 81"/>
                  <a:gd name="T5" fmla="*/ 36 h 36"/>
                  <a:gd name="T6" fmla="*/ 0 w 81"/>
                  <a:gd name="T7" fmla="*/ 36 h 36"/>
                  <a:gd name="T8" fmla="*/ 0 60000 65536"/>
                  <a:gd name="T9" fmla="*/ 0 60000 65536"/>
                  <a:gd name="T10" fmla="*/ 0 60000 65536"/>
                  <a:gd name="T11" fmla="*/ 0 60000 65536"/>
                  <a:gd name="T12" fmla="*/ 0 w 81"/>
                  <a:gd name="T13" fmla="*/ 0 h 36"/>
                  <a:gd name="T14" fmla="*/ 81 w 81"/>
                  <a:gd name="T15" fmla="*/ 36 h 36"/>
                </a:gdLst>
                <a:ahLst/>
                <a:cxnLst>
                  <a:cxn ang="T8">
                    <a:pos x="T0" y="T1"/>
                  </a:cxn>
                  <a:cxn ang="T9">
                    <a:pos x="T2" y="T3"/>
                  </a:cxn>
                  <a:cxn ang="T10">
                    <a:pos x="T4" y="T5"/>
                  </a:cxn>
                  <a:cxn ang="T11">
                    <a:pos x="T6" y="T7"/>
                  </a:cxn>
                </a:cxnLst>
                <a:rect l="T12" t="T13" r="T14" b="T15"/>
                <a:pathLst>
                  <a:path w="81" h="36">
                    <a:moveTo>
                      <a:pt x="0" y="36"/>
                    </a:moveTo>
                    <a:lnTo>
                      <a:pt x="0" y="0"/>
                    </a:lnTo>
                    <a:lnTo>
                      <a:pt x="81" y="36"/>
                    </a:lnTo>
                    <a:lnTo>
                      <a:pt x="0" y="36"/>
                    </a:lnTo>
                    <a:close/>
                  </a:path>
                </a:pathLst>
              </a:custGeom>
              <a:solidFill>
                <a:srgbClr val="FFFFFF"/>
              </a:solidFill>
              <a:ln w="9525">
                <a:noFill/>
                <a:round/>
                <a:headEnd/>
                <a:tailEnd/>
              </a:ln>
            </p:spPr>
            <p:txBody>
              <a:bodyPr/>
              <a:lstStyle/>
              <a:p>
                <a:endParaRPr lang="en-GB"/>
              </a:p>
            </p:txBody>
          </p:sp>
          <p:sp>
            <p:nvSpPr>
              <p:cNvPr id="8429" name="Line 221"/>
              <p:cNvSpPr>
                <a:spLocks noChangeShapeType="1"/>
              </p:cNvSpPr>
              <p:nvPr/>
            </p:nvSpPr>
            <p:spPr bwMode="auto">
              <a:xfrm flipV="1">
                <a:off x="1077" y="2653"/>
                <a:ext cx="1" cy="19"/>
              </a:xfrm>
              <a:prstGeom prst="line">
                <a:avLst/>
              </a:prstGeom>
              <a:noFill/>
              <a:ln w="11113">
                <a:solidFill>
                  <a:srgbClr val="000000"/>
                </a:solidFill>
                <a:round/>
                <a:headEnd/>
                <a:tailEnd/>
              </a:ln>
            </p:spPr>
            <p:txBody>
              <a:bodyPr/>
              <a:lstStyle/>
              <a:p>
                <a:endParaRPr lang="en-GB"/>
              </a:p>
            </p:txBody>
          </p:sp>
          <p:sp>
            <p:nvSpPr>
              <p:cNvPr id="8430" name="Line 222"/>
              <p:cNvSpPr>
                <a:spLocks noChangeShapeType="1"/>
              </p:cNvSpPr>
              <p:nvPr/>
            </p:nvSpPr>
            <p:spPr bwMode="auto">
              <a:xfrm>
                <a:off x="1077" y="2653"/>
                <a:ext cx="48" cy="19"/>
              </a:xfrm>
              <a:prstGeom prst="line">
                <a:avLst/>
              </a:prstGeom>
              <a:noFill/>
              <a:ln w="11113">
                <a:solidFill>
                  <a:srgbClr val="000000"/>
                </a:solidFill>
                <a:round/>
                <a:headEnd/>
                <a:tailEnd/>
              </a:ln>
            </p:spPr>
            <p:txBody>
              <a:bodyPr/>
              <a:lstStyle/>
              <a:p>
                <a:endParaRPr lang="en-GB"/>
              </a:p>
            </p:txBody>
          </p:sp>
          <p:sp>
            <p:nvSpPr>
              <p:cNvPr id="8431" name="Freeform 223"/>
              <p:cNvSpPr>
                <a:spLocks/>
              </p:cNvSpPr>
              <p:nvPr/>
            </p:nvSpPr>
            <p:spPr bwMode="auto">
              <a:xfrm>
                <a:off x="1012" y="2653"/>
                <a:ext cx="65" cy="19"/>
              </a:xfrm>
              <a:custGeom>
                <a:avLst/>
                <a:gdLst>
                  <a:gd name="T0" fmla="*/ 0 w 109"/>
                  <a:gd name="T1" fmla="*/ 36 h 36"/>
                  <a:gd name="T2" fmla="*/ 0 w 109"/>
                  <a:gd name="T3" fmla="*/ 0 h 36"/>
                  <a:gd name="T4" fmla="*/ 109 w 109"/>
                  <a:gd name="T5" fmla="*/ 36 h 36"/>
                  <a:gd name="T6" fmla="*/ 0 w 109"/>
                  <a:gd name="T7" fmla="*/ 36 h 36"/>
                  <a:gd name="T8" fmla="*/ 0 60000 65536"/>
                  <a:gd name="T9" fmla="*/ 0 60000 65536"/>
                  <a:gd name="T10" fmla="*/ 0 60000 65536"/>
                  <a:gd name="T11" fmla="*/ 0 60000 65536"/>
                  <a:gd name="T12" fmla="*/ 0 w 109"/>
                  <a:gd name="T13" fmla="*/ 0 h 36"/>
                  <a:gd name="T14" fmla="*/ 109 w 109"/>
                  <a:gd name="T15" fmla="*/ 36 h 36"/>
                </a:gdLst>
                <a:ahLst/>
                <a:cxnLst>
                  <a:cxn ang="T8">
                    <a:pos x="T0" y="T1"/>
                  </a:cxn>
                  <a:cxn ang="T9">
                    <a:pos x="T2" y="T3"/>
                  </a:cxn>
                  <a:cxn ang="T10">
                    <a:pos x="T4" y="T5"/>
                  </a:cxn>
                  <a:cxn ang="T11">
                    <a:pos x="T6" y="T7"/>
                  </a:cxn>
                </a:cxnLst>
                <a:rect l="T12" t="T13" r="T14" b="T15"/>
                <a:pathLst>
                  <a:path w="109" h="36">
                    <a:moveTo>
                      <a:pt x="0" y="36"/>
                    </a:moveTo>
                    <a:lnTo>
                      <a:pt x="0" y="0"/>
                    </a:lnTo>
                    <a:lnTo>
                      <a:pt x="109" y="36"/>
                    </a:lnTo>
                    <a:lnTo>
                      <a:pt x="0" y="36"/>
                    </a:lnTo>
                    <a:close/>
                  </a:path>
                </a:pathLst>
              </a:custGeom>
              <a:solidFill>
                <a:srgbClr val="FFFFFF"/>
              </a:solidFill>
              <a:ln w="9525">
                <a:noFill/>
                <a:round/>
                <a:headEnd/>
                <a:tailEnd/>
              </a:ln>
            </p:spPr>
            <p:txBody>
              <a:bodyPr/>
              <a:lstStyle/>
              <a:p>
                <a:endParaRPr lang="en-GB"/>
              </a:p>
            </p:txBody>
          </p:sp>
          <p:sp>
            <p:nvSpPr>
              <p:cNvPr id="8432" name="Line 224"/>
              <p:cNvSpPr>
                <a:spLocks noChangeShapeType="1"/>
              </p:cNvSpPr>
              <p:nvPr/>
            </p:nvSpPr>
            <p:spPr bwMode="auto">
              <a:xfrm flipV="1">
                <a:off x="1012" y="2653"/>
                <a:ext cx="2" cy="19"/>
              </a:xfrm>
              <a:prstGeom prst="line">
                <a:avLst/>
              </a:prstGeom>
              <a:noFill/>
              <a:ln w="11113">
                <a:solidFill>
                  <a:srgbClr val="000000"/>
                </a:solidFill>
                <a:round/>
                <a:headEnd/>
                <a:tailEnd/>
              </a:ln>
            </p:spPr>
            <p:txBody>
              <a:bodyPr/>
              <a:lstStyle/>
              <a:p>
                <a:endParaRPr lang="en-GB"/>
              </a:p>
            </p:txBody>
          </p:sp>
          <p:sp>
            <p:nvSpPr>
              <p:cNvPr id="8433" name="Line 225"/>
              <p:cNvSpPr>
                <a:spLocks noChangeShapeType="1"/>
              </p:cNvSpPr>
              <p:nvPr/>
            </p:nvSpPr>
            <p:spPr bwMode="auto">
              <a:xfrm>
                <a:off x="1012" y="2653"/>
                <a:ext cx="65" cy="19"/>
              </a:xfrm>
              <a:prstGeom prst="line">
                <a:avLst/>
              </a:prstGeom>
              <a:noFill/>
              <a:ln w="11113">
                <a:solidFill>
                  <a:srgbClr val="000000"/>
                </a:solidFill>
                <a:round/>
                <a:headEnd/>
                <a:tailEnd/>
              </a:ln>
            </p:spPr>
            <p:txBody>
              <a:bodyPr/>
              <a:lstStyle/>
              <a:p>
                <a:endParaRPr lang="en-GB"/>
              </a:p>
            </p:txBody>
          </p:sp>
          <p:sp>
            <p:nvSpPr>
              <p:cNvPr id="8434" name="Freeform 226"/>
              <p:cNvSpPr>
                <a:spLocks/>
              </p:cNvSpPr>
              <p:nvPr/>
            </p:nvSpPr>
            <p:spPr bwMode="auto">
              <a:xfrm>
                <a:off x="966" y="2653"/>
                <a:ext cx="46" cy="19"/>
              </a:xfrm>
              <a:custGeom>
                <a:avLst/>
                <a:gdLst>
                  <a:gd name="T0" fmla="*/ 0 w 81"/>
                  <a:gd name="T1" fmla="*/ 36 h 36"/>
                  <a:gd name="T2" fmla="*/ 0 w 81"/>
                  <a:gd name="T3" fmla="*/ 0 h 36"/>
                  <a:gd name="T4" fmla="*/ 81 w 81"/>
                  <a:gd name="T5" fmla="*/ 36 h 36"/>
                  <a:gd name="T6" fmla="*/ 0 w 81"/>
                  <a:gd name="T7" fmla="*/ 36 h 36"/>
                  <a:gd name="T8" fmla="*/ 0 60000 65536"/>
                  <a:gd name="T9" fmla="*/ 0 60000 65536"/>
                  <a:gd name="T10" fmla="*/ 0 60000 65536"/>
                  <a:gd name="T11" fmla="*/ 0 60000 65536"/>
                  <a:gd name="T12" fmla="*/ 0 w 81"/>
                  <a:gd name="T13" fmla="*/ 0 h 36"/>
                  <a:gd name="T14" fmla="*/ 81 w 81"/>
                  <a:gd name="T15" fmla="*/ 36 h 36"/>
                </a:gdLst>
                <a:ahLst/>
                <a:cxnLst>
                  <a:cxn ang="T8">
                    <a:pos x="T0" y="T1"/>
                  </a:cxn>
                  <a:cxn ang="T9">
                    <a:pos x="T2" y="T3"/>
                  </a:cxn>
                  <a:cxn ang="T10">
                    <a:pos x="T4" y="T5"/>
                  </a:cxn>
                  <a:cxn ang="T11">
                    <a:pos x="T6" y="T7"/>
                  </a:cxn>
                </a:cxnLst>
                <a:rect l="T12" t="T13" r="T14" b="T15"/>
                <a:pathLst>
                  <a:path w="81" h="36">
                    <a:moveTo>
                      <a:pt x="0" y="36"/>
                    </a:moveTo>
                    <a:lnTo>
                      <a:pt x="0" y="0"/>
                    </a:lnTo>
                    <a:lnTo>
                      <a:pt x="81" y="36"/>
                    </a:lnTo>
                    <a:lnTo>
                      <a:pt x="0" y="36"/>
                    </a:lnTo>
                    <a:close/>
                  </a:path>
                </a:pathLst>
              </a:custGeom>
              <a:solidFill>
                <a:srgbClr val="FFFFFF"/>
              </a:solidFill>
              <a:ln w="9525">
                <a:noFill/>
                <a:round/>
                <a:headEnd/>
                <a:tailEnd/>
              </a:ln>
            </p:spPr>
            <p:txBody>
              <a:bodyPr/>
              <a:lstStyle/>
              <a:p>
                <a:endParaRPr lang="en-GB"/>
              </a:p>
            </p:txBody>
          </p:sp>
          <p:sp>
            <p:nvSpPr>
              <p:cNvPr id="8435" name="Line 227"/>
              <p:cNvSpPr>
                <a:spLocks noChangeShapeType="1"/>
              </p:cNvSpPr>
              <p:nvPr/>
            </p:nvSpPr>
            <p:spPr bwMode="auto">
              <a:xfrm flipV="1">
                <a:off x="966" y="2653"/>
                <a:ext cx="1" cy="19"/>
              </a:xfrm>
              <a:prstGeom prst="line">
                <a:avLst/>
              </a:prstGeom>
              <a:noFill/>
              <a:ln w="11113">
                <a:solidFill>
                  <a:srgbClr val="000000"/>
                </a:solidFill>
                <a:round/>
                <a:headEnd/>
                <a:tailEnd/>
              </a:ln>
            </p:spPr>
            <p:txBody>
              <a:bodyPr/>
              <a:lstStyle/>
              <a:p>
                <a:endParaRPr lang="en-GB"/>
              </a:p>
            </p:txBody>
          </p:sp>
          <p:sp>
            <p:nvSpPr>
              <p:cNvPr id="8436" name="Line 228"/>
              <p:cNvSpPr>
                <a:spLocks noChangeShapeType="1"/>
              </p:cNvSpPr>
              <p:nvPr/>
            </p:nvSpPr>
            <p:spPr bwMode="auto">
              <a:xfrm>
                <a:off x="966" y="2653"/>
                <a:ext cx="46" cy="19"/>
              </a:xfrm>
              <a:prstGeom prst="line">
                <a:avLst/>
              </a:prstGeom>
              <a:noFill/>
              <a:ln w="11113">
                <a:solidFill>
                  <a:srgbClr val="000000"/>
                </a:solidFill>
                <a:round/>
                <a:headEnd/>
                <a:tailEnd/>
              </a:ln>
            </p:spPr>
            <p:txBody>
              <a:bodyPr/>
              <a:lstStyle/>
              <a:p>
                <a:endParaRPr lang="en-GB"/>
              </a:p>
            </p:txBody>
          </p:sp>
          <p:sp>
            <p:nvSpPr>
              <p:cNvPr id="8437" name="Rectangle 229"/>
              <p:cNvSpPr>
                <a:spLocks noChangeArrowheads="1"/>
              </p:cNvSpPr>
              <p:nvPr/>
            </p:nvSpPr>
            <p:spPr bwMode="auto">
              <a:xfrm>
                <a:off x="966" y="2672"/>
                <a:ext cx="261" cy="69"/>
              </a:xfrm>
              <a:prstGeom prst="rect">
                <a:avLst/>
              </a:prstGeom>
              <a:solidFill>
                <a:srgbClr val="FFFFFF"/>
              </a:solidFill>
              <a:ln w="9525">
                <a:noFill/>
                <a:miter lim="800000"/>
                <a:headEnd/>
                <a:tailEnd/>
              </a:ln>
            </p:spPr>
            <p:txBody>
              <a:bodyPr/>
              <a:lstStyle/>
              <a:p>
                <a:endParaRPr lang="it-IT"/>
              </a:p>
            </p:txBody>
          </p:sp>
          <p:sp>
            <p:nvSpPr>
              <p:cNvPr id="8438" name="Line 230"/>
              <p:cNvSpPr>
                <a:spLocks noChangeShapeType="1"/>
              </p:cNvSpPr>
              <p:nvPr/>
            </p:nvSpPr>
            <p:spPr bwMode="auto">
              <a:xfrm>
                <a:off x="966" y="2672"/>
                <a:ext cx="1" cy="69"/>
              </a:xfrm>
              <a:prstGeom prst="line">
                <a:avLst/>
              </a:prstGeom>
              <a:noFill/>
              <a:ln w="11113">
                <a:solidFill>
                  <a:srgbClr val="000000"/>
                </a:solidFill>
                <a:round/>
                <a:headEnd/>
                <a:tailEnd/>
              </a:ln>
            </p:spPr>
            <p:txBody>
              <a:bodyPr/>
              <a:lstStyle/>
              <a:p>
                <a:endParaRPr lang="en-GB"/>
              </a:p>
            </p:txBody>
          </p:sp>
          <p:sp>
            <p:nvSpPr>
              <p:cNvPr id="8439" name="Line 231"/>
              <p:cNvSpPr>
                <a:spLocks noChangeShapeType="1"/>
              </p:cNvSpPr>
              <p:nvPr/>
            </p:nvSpPr>
            <p:spPr bwMode="auto">
              <a:xfrm>
                <a:off x="966" y="2741"/>
                <a:ext cx="261" cy="1"/>
              </a:xfrm>
              <a:prstGeom prst="line">
                <a:avLst/>
              </a:prstGeom>
              <a:noFill/>
              <a:ln w="11113">
                <a:solidFill>
                  <a:srgbClr val="000000"/>
                </a:solidFill>
                <a:round/>
                <a:headEnd/>
                <a:tailEnd/>
              </a:ln>
            </p:spPr>
            <p:txBody>
              <a:bodyPr/>
              <a:lstStyle/>
              <a:p>
                <a:endParaRPr lang="en-GB"/>
              </a:p>
            </p:txBody>
          </p:sp>
          <p:sp>
            <p:nvSpPr>
              <p:cNvPr id="8440" name="Line 232"/>
              <p:cNvSpPr>
                <a:spLocks noChangeShapeType="1"/>
              </p:cNvSpPr>
              <p:nvPr/>
            </p:nvSpPr>
            <p:spPr bwMode="auto">
              <a:xfrm flipV="1">
                <a:off x="1227" y="2672"/>
                <a:ext cx="1" cy="69"/>
              </a:xfrm>
              <a:prstGeom prst="line">
                <a:avLst/>
              </a:prstGeom>
              <a:noFill/>
              <a:ln w="11113">
                <a:solidFill>
                  <a:srgbClr val="000000"/>
                </a:solidFill>
                <a:round/>
                <a:headEnd/>
                <a:tailEnd/>
              </a:ln>
            </p:spPr>
            <p:txBody>
              <a:bodyPr/>
              <a:lstStyle/>
              <a:p>
                <a:endParaRPr lang="en-GB"/>
              </a:p>
            </p:txBody>
          </p:sp>
          <p:sp>
            <p:nvSpPr>
              <p:cNvPr id="8441" name="Oval 233"/>
              <p:cNvSpPr>
                <a:spLocks noChangeArrowheads="1"/>
              </p:cNvSpPr>
              <p:nvPr/>
            </p:nvSpPr>
            <p:spPr bwMode="auto">
              <a:xfrm>
                <a:off x="1344" y="2477"/>
                <a:ext cx="24" cy="15"/>
              </a:xfrm>
              <a:prstGeom prst="ellipse">
                <a:avLst/>
              </a:prstGeom>
              <a:solidFill>
                <a:srgbClr val="FFFFFF"/>
              </a:solidFill>
              <a:ln w="11113">
                <a:solidFill>
                  <a:srgbClr val="000000"/>
                </a:solidFill>
                <a:round/>
                <a:headEnd/>
                <a:tailEnd/>
              </a:ln>
            </p:spPr>
            <p:txBody>
              <a:bodyPr/>
              <a:lstStyle/>
              <a:p>
                <a:endParaRPr lang="it-IT"/>
              </a:p>
            </p:txBody>
          </p:sp>
          <p:sp>
            <p:nvSpPr>
              <p:cNvPr id="8442" name="Freeform 234"/>
              <p:cNvSpPr>
                <a:spLocks/>
              </p:cNvSpPr>
              <p:nvPr/>
            </p:nvSpPr>
            <p:spPr bwMode="auto">
              <a:xfrm>
                <a:off x="1227" y="2632"/>
                <a:ext cx="183" cy="109"/>
              </a:xfrm>
              <a:custGeom>
                <a:avLst/>
                <a:gdLst>
                  <a:gd name="T0" fmla="*/ 0 w 312"/>
                  <a:gd name="T1" fmla="*/ 191 h 191"/>
                  <a:gd name="T2" fmla="*/ 312 w 312"/>
                  <a:gd name="T3" fmla="*/ 119 h 191"/>
                  <a:gd name="T4" fmla="*/ 312 w 312"/>
                  <a:gd name="T5" fmla="*/ 0 h 191"/>
                  <a:gd name="T6" fmla="*/ 0 w 312"/>
                  <a:gd name="T7" fmla="*/ 72 h 191"/>
                  <a:gd name="T8" fmla="*/ 0 w 312"/>
                  <a:gd name="T9" fmla="*/ 191 h 191"/>
                  <a:gd name="T10" fmla="*/ 0 60000 65536"/>
                  <a:gd name="T11" fmla="*/ 0 60000 65536"/>
                  <a:gd name="T12" fmla="*/ 0 60000 65536"/>
                  <a:gd name="T13" fmla="*/ 0 60000 65536"/>
                  <a:gd name="T14" fmla="*/ 0 60000 65536"/>
                  <a:gd name="T15" fmla="*/ 0 w 312"/>
                  <a:gd name="T16" fmla="*/ 0 h 191"/>
                  <a:gd name="T17" fmla="*/ 312 w 312"/>
                  <a:gd name="T18" fmla="*/ 191 h 191"/>
                </a:gdLst>
                <a:ahLst/>
                <a:cxnLst>
                  <a:cxn ang="T10">
                    <a:pos x="T0" y="T1"/>
                  </a:cxn>
                  <a:cxn ang="T11">
                    <a:pos x="T2" y="T3"/>
                  </a:cxn>
                  <a:cxn ang="T12">
                    <a:pos x="T4" y="T5"/>
                  </a:cxn>
                  <a:cxn ang="T13">
                    <a:pos x="T6" y="T7"/>
                  </a:cxn>
                  <a:cxn ang="T14">
                    <a:pos x="T8" y="T9"/>
                  </a:cxn>
                </a:cxnLst>
                <a:rect l="T15" t="T16" r="T17" b="T18"/>
                <a:pathLst>
                  <a:path w="312" h="191">
                    <a:moveTo>
                      <a:pt x="0" y="191"/>
                    </a:moveTo>
                    <a:lnTo>
                      <a:pt x="312" y="119"/>
                    </a:lnTo>
                    <a:lnTo>
                      <a:pt x="312" y="0"/>
                    </a:lnTo>
                    <a:lnTo>
                      <a:pt x="0" y="72"/>
                    </a:lnTo>
                    <a:lnTo>
                      <a:pt x="0" y="191"/>
                    </a:lnTo>
                    <a:close/>
                  </a:path>
                </a:pathLst>
              </a:custGeom>
              <a:solidFill>
                <a:srgbClr val="FFFFFF"/>
              </a:solidFill>
              <a:ln w="9525">
                <a:noFill/>
                <a:round/>
                <a:headEnd/>
                <a:tailEnd/>
              </a:ln>
            </p:spPr>
            <p:txBody>
              <a:bodyPr/>
              <a:lstStyle/>
              <a:p>
                <a:endParaRPr lang="en-GB"/>
              </a:p>
            </p:txBody>
          </p:sp>
          <p:sp>
            <p:nvSpPr>
              <p:cNvPr id="8443" name="Line 235"/>
              <p:cNvSpPr>
                <a:spLocks noChangeShapeType="1"/>
              </p:cNvSpPr>
              <p:nvPr/>
            </p:nvSpPr>
            <p:spPr bwMode="auto">
              <a:xfrm flipV="1">
                <a:off x="1227" y="2700"/>
                <a:ext cx="183" cy="41"/>
              </a:xfrm>
              <a:prstGeom prst="line">
                <a:avLst/>
              </a:prstGeom>
              <a:noFill/>
              <a:ln w="11113">
                <a:solidFill>
                  <a:srgbClr val="000000"/>
                </a:solidFill>
                <a:round/>
                <a:headEnd/>
                <a:tailEnd/>
              </a:ln>
            </p:spPr>
            <p:txBody>
              <a:bodyPr/>
              <a:lstStyle/>
              <a:p>
                <a:endParaRPr lang="en-GB"/>
              </a:p>
            </p:txBody>
          </p:sp>
          <p:sp>
            <p:nvSpPr>
              <p:cNvPr id="8444" name="Line 236"/>
              <p:cNvSpPr>
                <a:spLocks noChangeShapeType="1"/>
              </p:cNvSpPr>
              <p:nvPr/>
            </p:nvSpPr>
            <p:spPr bwMode="auto">
              <a:xfrm flipV="1">
                <a:off x="1410" y="2632"/>
                <a:ext cx="2" cy="68"/>
              </a:xfrm>
              <a:prstGeom prst="line">
                <a:avLst/>
              </a:prstGeom>
              <a:noFill/>
              <a:ln w="11113">
                <a:solidFill>
                  <a:srgbClr val="000000"/>
                </a:solidFill>
                <a:round/>
                <a:headEnd/>
                <a:tailEnd/>
              </a:ln>
            </p:spPr>
            <p:txBody>
              <a:bodyPr/>
              <a:lstStyle/>
              <a:p>
                <a:endParaRPr lang="en-GB"/>
              </a:p>
            </p:txBody>
          </p:sp>
          <p:sp>
            <p:nvSpPr>
              <p:cNvPr id="8445" name="Line 237"/>
              <p:cNvSpPr>
                <a:spLocks noChangeShapeType="1"/>
              </p:cNvSpPr>
              <p:nvPr/>
            </p:nvSpPr>
            <p:spPr bwMode="auto">
              <a:xfrm flipH="1">
                <a:off x="1227" y="2632"/>
                <a:ext cx="183" cy="40"/>
              </a:xfrm>
              <a:prstGeom prst="line">
                <a:avLst/>
              </a:prstGeom>
              <a:noFill/>
              <a:ln w="11113">
                <a:solidFill>
                  <a:srgbClr val="000000"/>
                </a:solidFill>
                <a:round/>
                <a:headEnd/>
                <a:tailEnd/>
              </a:ln>
            </p:spPr>
            <p:txBody>
              <a:bodyPr/>
              <a:lstStyle/>
              <a:p>
                <a:endParaRPr lang="en-GB"/>
              </a:p>
            </p:txBody>
          </p:sp>
          <p:sp>
            <p:nvSpPr>
              <p:cNvPr id="8446" name="Line 238"/>
              <p:cNvSpPr>
                <a:spLocks noChangeShapeType="1"/>
              </p:cNvSpPr>
              <p:nvPr/>
            </p:nvSpPr>
            <p:spPr bwMode="auto">
              <a:xfrm>
                <a:off x="1227" y="2672"/>
                <a:ext cx="1" cy="69"/>
              </a:xfrm>
              <a:prstGeom prst="line">
                <a:avLst/>
              </a:prstGeom>
              <a:noFill/>
              <a:ln w="11113">
                <a:solidFill>
                  <a:srgbClr val="000000"/>
                </a:solidFill>
                <a:round/>
                <a:headEnd/>
                <a:tailEnd/>
              </a:ln>
            </p:spPr>
            <p:txBody>
              <a:bodyPr/>
              <a:lstStyle/>
              <a:p>
                <a:endParaRPr lang="en-GB"/>
              </a:p>
            </p:txBody>
          </p:sp>
          <p:sp>
            <p:nvSpPr>
              <p:cNvPr id="8447" name="Rectangle 239"/>
              <p:cNvSpPr>
                <a:spLocks noChangeArrowheads="1"/>
              </p:cNvSpPr>
              <p:nvPr/>
            </p:nvSpPr>
            <p:spPr bwMode="auto">
              <a:xfrm>
                <a:off x="1003" y="2704"/>
                <a:ext cx="14" cy="42"/>
              </a:xfrm>
              <a:prstGeom prst="rect">
                <a:avLst/>
              </a:prstGeom>
              <a:solidFill>
                <a:srgbClr val="FFFFFF"/>
              </a:solidFill>
              <a:ln w="11113">
                <a:solidFill>
                  <a:srgbClr val="000000"/>
                </a:solidFill>
                <a:miter lim="800000"/>
                <a:headEnd/>
                <a:tailEnd/>
              </a:ln>
            </p:spPr>
            <p:txBody>
              <a:bodyPr/>
              <a:lstStyle/>
              <a:p>
                <a:endParaRPr lang="it-IT"/>
              </a:p>
            </p:txBody>
          </p:sp>
          <p:sp>
            <p:nvSpPr>
              <p:cNvPr id="8448" name="Rectangle 240"/>
              <p:cNvSpPr>
                <a:spLocks noChangeArrowheads="1"/>
              </p:cNvSpPr>
              <p:nvPr/>
            </p:nvSpPr>
            <p:spPr bwMode="auto">
              <a:xfrm>
                <a:off x="1049" y="2704"/>
                <a:ext cx="33" cy="42"/>
              </a:xfrm>
              <a:prstGeom prst="rect">
                <a:avLst/>
              </a:prstGeom>
              <a:solidFill>
                <a:srgbClr val="FFFFFF"/>
              </a:solidFill>
              <a:ln w="11113">
                <a:solidFill>
                  <a:srgbClr val="000000"/>
                </a:solidFill>
                <a:miter lim="800000"/>
                <a:headEnd/>
                <a:tailEnd/>
              </a:ln>
            </p:spPr>
            <p:txBody>
              <a:bodyPr/>
              <a:lstStyle/>
              <a:p>
                <a:endParaRPr lang="it-IT"/>
              </a:p>
            </p:txBody>
          </p:sp>
          <p:sp>
            <p:nvSpPr>
              <p:cNvPr id="8449" name="Rectangle 241"/>
              <p:cNvSpPr>
                <a:spLocks noChangeArrowheads="1"/>
              </p:cNvSpPr>
              <p:nvPr/>
            </p:nvSpPr>
            <p:spPr bwMode="auto">
              <a:xfrm>
                <a:off x="1105" y="2704"/>
                <a:ext cx="25" cy="42"/>
              </a:xfrm>
              <a:prstGeom prst="rect">
                <a:avLst/>
              </a:prstGeom>
              <a:solidFill>
                <a:srgbClr val="FFFFFF"/>
              </a:solidFill>
              <a:ln w="11113">
                <a:solidFill>
                  <a:srgbClr val="000000"/>
                </a:solidFill>
                <a:miter lim="800000"/>
                <a:headEnd/>
                <a:tailEnd/>
              </a:ln>
            </p:spPr>
            <p:txBody>
              <a:bodyPr/>
              <a:lstStyle/>
              <a:p>
                <a:endParaRPr lang="it-IT"/>
              </a:p>
            </p:txBody>
          </p:sp>
          <p:sp>
            <p:nvSpPr>
              <p:cNvPr id="8450" name="Rectangle 242"/>
              <p:cNvSpPr>
                <a:spLocks noChangeArrowheads="1"/>
              </p:cNvSpPr>
              <p:nvPr/>
            </p:nvSpPr>
            <p:spPr bwMode="auto">
              <a:xfrm>
                <a:off x="1152" y="2704"/>
                <a:ext cx="33" cy="42"/>
              </a:xfrm>
              <a:prstGeom prst="rect">
                <a:avLst/>
              </a:prstGeom>
              <a:solidFill>
                <a:srgbClr val="FFFFFF"/>
              </a:solidFill>
              <a:ln w="11113">
                <a:solidFill>
                  <a:srgbClr val="000000"/>
                </a:solidFill>
                <a:miter lim="800000"/>
                <a:headEnd/>
                <a:tailEnd/>
              </a:ln>
            </p:spPr>
            <p:txBody>
              <a:bodyPr/>
              <a:lstStyle/>
              <a:p>
                <a:endParaRPr lang="it-IT"/>
              </a:p>
            </p:txBody>
          </p:sp>
          <p:sp>
            <p:nvSpPr>
              <p:cNvPr id="8451" name="Rectangle 243"/>
              <p:cNvSpPr>
                <a:spLocks noChangeArrowheads="1"/>
              </p:cNvSpPr>
              <p:nvPr/>
            </p:nvSpPr>
            <p:spPr bwMode="auto">
              <a:xfrm>
                <a:off x="1029" y="2751"/>
                <a:ext cx="291" cy="81"/>
              </a:xfrm>
              <a:prstGeom prst="rect">
                <a:avLst/>
              </a:prstGeom>
              <a:noFill/>
              <a:ln w="9525">
                <a:noFill/>
                <a:miter lim="800000"/>
                <a:headEnd/>
                <a:tailEnd/>
              </a:ln>
            </p:spPr>
            <p:txBody>
              <a:bodyPr wrap="none" lIns="0" tIns="0" rIns="0" bIns="0">
                <a:spAutoFit/>
              </a:bodyPr>
              <a:lstStyle/>
              <a:p>
                <a:pPr>
                  <a:spcBef>
                    <a:spcPct val="0"/>
                  </a:spcBef>
                  <a:buSzTx/>
                  <a:buFontTx/>
                  <a:buNone/>
                </a:pPr>
                <a:r>
                  <a:rPr lang="it-IT" sz="600" dirty="0">
                    <a:solidFill>
                      <a:srgbClr val="000000"/>
                    </a:solidFill>
                    <a:latin typeface="Helvetica" pitchFamily="34" charset="0"/>
                  </a:rPr>
                  <a:t>utente MT</a:t>
                </a:r>
                <a:endParaRPr lang="it-IT" sz="1400" dirty="0"/>
              </a:p>
            </p:txBody>
          </p:sp>
          <p:sp>
            <p:nvSpPr>
              <p:cNvPr id="8452" name="Rectangle 244"/>
              <p:cNvSpPr>
                <a:spLocks noChangeArrowheads="1"/>
              </p:cNvSpPr>
              <p:nvPr/>
            </p:nvSpPr>
            <p:spPr bwMode="auto">
              <a:xfrm>
                <a:off x="2254" y="1763"/>
                <a:ext cx="533" cy="104"/>
              </a:xfrm>
              <a:prstGeom prst="rect">
                <a:avLst/>
              </a:prstGeom>
              <a:noFill/>
              <a:ln w="9525">
                <a:noFill/>
                <a:miter lim="800000"/>
                <a:headEnd/>
                <a:tailEnd/>
              </a:ln>
            </p:spPr>
            <p:txBody>
              <a:bodyPr/>
              <a:lstStyle/>
              <a:p>
                <a:endParaRPr lang="it-IT"/>
              </a:p>
            </p:txBody>
          </p:sp>
          <p:sp>
            <p:nvSpPr>
              <p:cNvPr id="8453" name="Rectangle 245"/>
              <p:cNvSpPr>
                <a:spLocks noChangeArrowheads="1"/>
              </p:cNvSpPr>
              <p:nvPr/>
            </p:nvSpPr>
            <p:spPr bwMode="auto">
              <a:xfrm>
                <a:off x="2787" y="1708"/>
                <a:ext cx="295" cy="104"/>
              </a:xfrm>
              <a:prstGeom prst="rect">
                <a:avLst/>
              </a:prstGeom>
              <a:noFill/>
              <a:ln w="9525">
                <a:noFill/>
                <a:miter lim="800000"/>
                <a:headEnd/>
                <a:tailEnd/>
              </a:ln>
            </p:spPr>
            <p:txBody>
              <a:bodyPr/>
              <a:lstStyle/>
              <a:p>
                <a:endParaRPr lang="it-IT"/>
              </a:p>
            </p:txBody>
          </p:sp>
          <p:sp>
            <p:nvSpPr>
              <p:cNvPr id="8454" name="Rectangle 246"/>
              <p:cNvSpPr>
                <a:spLocks noChangeArrowheads="1"/>
              </p:cNvSpPr>
              <p:nvPr/>
            </p:nvSpPr>
            <p:spPr bwMode="auto">
              <a:xfrm>
                <a:off x="2787" y="1712"/>
                <a:ext cx="238" cy="81"/>
              </a:xfrm>
              <a:prstGeom prst="rect">
                <a:avLst/>
              </a:prstGeom>
              <a:noFill/>
              <a:ln w="9525">
                <a:noFill/>
                <a:miter lim="800000"/>
                <a:headEnd/>
                <a:tailEnd/>
              </a:ln>
            </p:spPr>
            <p:txBody>
              <a:bodyPr wrap="none" lIns="0" tIns="0" rIns="0" bIns="0">
                <a:spAutoFit/>
              </a:bodyPr>
              <a:lstStyle/>
              <a:p>
                <a:pPr>
                  <a:spcBef>
                    <a:spcPct val="0"/>
                  </a:spcBef>
                  <a:buSzTx/>
                  <a:buFontTx/>
                  <a:buNone/>
                </a:pPr>
                <a:r>
                  <a:rPr lang="it-IT" sz="600" dirty="0">
                    <a:solidFill>
                      <a:srgbClr val="000000"/>
                    </a:solidFill>
                    <a:latin typeface="Helvetica" pitchFamily="34" charset="0"/>
                  </a:rPr>
                  <a:t>linea AT</a:t>
                </a:r>
                <a:endParaRPr lang="it-IT" sz="1400" dirty="0"/>
              </a:p>
            </p:txBody>
          </p:sp>
          <p:sp>
            <p:nvSpPr>
              <p:cNvPr id="8455" name="Rectangle 247"/>
              <p:cNvSpPr>
                <a:spLocks noChangeArrowheads="1"/>
              </p:cNvSpPr>
              <p:nvPr/>
            </p:nvSpPr>
            <p:spPr bwMode="auto">
              <a:xfrm>
                <a:off x="2469" y="2392"/>
                <a:ext cx="303" cy="104"/>
              </a:xfrm>
              <a:prstGeom prst="rect">
                <a:avLst/>
              </a:prstGeom>
              <a:noFill/>
              <a:ln w="9525">
                <a:noFill/>
                <a:miter lim="800000"/>
                <a:headEnd/>
                <a:tailEnd/>
              </a:ln>
            </p:spPr>
            <p:txBody>
              <a:bodyPr/>
              <a:lstStyle/>
              <a:p>
                <a:endParaRPr lang="it-IT"/>
              </a:p>
            </p:txBody>
          </p:sp>
          <p:sp>
            <p:nvSpPr>
              <p:cNvPr id="8456" name="Rectangle 248"/>
              <p:cNvSpPr>
                <a:spLocks noChangeArrowheads="1"/>
              </p:cNvSpPr>
              <p:nvPr/>
            </p:nvSpPr>
            <p:spPr bwMode="auto">
              <a:xfrm>
                <a:off x="2469" y="2303"/>
                <a:ext cx="249" cy="81"/>
              </a:xfrm>
              <a:prstGeom prst="rect">
                <a:avLst/>
              </a:prstGeom>
              <a:noFill/>
              <a:ln w="9525">
                <a:noFill/>
                <a:miter lim="800000"/>
                <a:headEnd/>
                <a:tailEnd/>
              </a:ln>
            </p:spPr>
            <p:txBody>
              <a:bodyPr wrap="none" lIns="0" tIns="0" rIns="0" bIns="0">
                <a:spAutoFit/>
              </a:bodyPr>
              <a:lstStyle/>
              <a:p>
                <a:pPr>
                  <a:spcBef>
                    <a:spcPct val="0"/>
                  </a:spcBef>
                  <a:buSzTx/>
                  <a:buFontTx/>
                  <a:buNone/>
                </a:pPr>
                <a:r>
                  <a:rPr lang="it-IT" sz="600" dirty="0">
                    <a:solidFill>
                      <a:srgbClr val="000000"/>
                    </a:solidFill>
                    <a:latin typeface="Helvetica" pitchFamily="34" charset="0"/>
                  </a:rPr>
                  <a:t>linea MT</a:t>
                </a:r>
                <a:endParaRPr lang="it-IT" sz="1400" dirty="0"/>
              </a:p>
            </p:txBody>
          </p:sp>
          <p:sp>
            <p:nvSpPr>
              <p:cNvPr id="8457" name="Rectangle 249"/>
              <p:cNvSpPr>
                <a:spLocks noChangeArrowheads="1"/>
              </p:cNvSpPr>
              <p:nvPr/>
            </p:nvSpPr>
            <p:spPr bwMode="auto">
              <a:xfrm>
                <a:off x="2787" y="3195"/>
                <a:ext cx="295" cy="105"/>
              </a:xfrm>
              <a:prstGeom prst="rect">
                <a:avLst/>
              </a:prstGeom>
              <a:noFill/>
              <a:ln w="9525">
                <a:noFill/>
                <a:miter lim="800000"/>
                <a:headEnd/>
                <a:tailEnd/>
              </a:ln>
            </p:spPr>
            <p:txBody>
              <a:bodyPr/>
              <a:lstStyle/>
              <a:p>
                <a:endParaRPr lang="it-IT"/>
              </a:p>
            </p:txBody>
          </p:sp>
          <p:sp>
            <p:nvSpPr>
              <p:cNvPr id="8458" name="Rectangle 250"/>
              <p:cNvSpPr>
                <a:spLocks noChangeArrowheads="1"/>
              </p:cNvSpPr>
              <p:nvPr/>
            </p:nvSpPr>
            <p:spPr bwMode="auto">
              <a:xfrm>
                <a:off x="2787" y="3201"/>
                <a:ext cx="238" cy="81"/>
              </a:xfrm>
              <a:prstGeom prst="rect">
                <a:avLst/>
              </a:prstGeom>
              <a:noFill/>
              <a:ln w="9525">
                <a:noFill/>
                <a:miter lim="800000"/>
                <a:headEnd/>
                <a:tailEnd/>
              </a:ln>
            </p:spPr>
            <p:txBody>
              <a:bodyPr wrap="none" lIns="0" tIns="0" rIns="0" bIns="0">
                <a:spAutoFit/>
              </a:bodyPr>
              <a:lstStyle/>
              <a:p>
                <a:pPr>
                  <a:spcBef>
                    <a:spcPct val="0"/>
                  </a:spcBef>
                  <a:buSzTx/>
                  <a:buFontTx/>
                  <a:buNone/>
                </a:pPr>
                <a:r>
                  <a:rPr lang="it-IT" sz="600" dirty="0">
                    <a:solidFill>
                      <a:srgbClr val="000000"/>
                    </a:solidFill>
                    <a:latin typeface="Helvetica" pitchFamily="34" charset="0"/>
                  </a:rPr>
                  <a:t>linea BT</a:t>
                </a:r>
                <a:endParaRPr lang="it-IT" sz="1400" dirty="0"/>
              </a:p>
            </p:txBody>
          </p:sp>
          <p:sp>
            <p:nvSpPr>
              <p:cNvPr id="8459" name="Rectangle 251"/>
              <p:cNvSpPr>
                <a:spLocks noChangeArrowheads="1"/>
              </p:cNvSpPr>
              <p:nvPr/>
            </p:nvSpPr>
            <p:spPr bwMode="auto">
              <a:xfrm>
                <a:off x="2159" y="2550"/>
                <a:ext cx="302" cy="103"/>
              </a:xfrm>
              <a:prstGeom prst="rect">
                <a:avLst/>
              </a:prstGeom>
              <a:noFill/>
              <a:ln w="9525">
                <a:noFill/>
                <a:miter lim="800000"/>
                <a:headEnd/>
                <a:tailEnd/>
              </a:ln>
            </p:spPr>
            <p:txBody>
              <a:bodyPr/>
              <a:lstStyle/>
              <a:p>
                <a:endParaRPr lang="it-IT"/>
              </a:p>
            </p:txBody>
          </p:sp>
          <p:sp>
            <p:nvSpPr>
              <p:cNvPr id="8460" name="Rectangle 252"/>
              <p:cNvSpPr>
                <a:spLocks noChangeArrowheads="1"/>
              </p:cNvSpPr>
              <p:nvPr/>
            </p:nvSpPr>
            <p:spPr bwMode="auto">
              <a:xfrm>
                <a:off x="2160" y="2553"/>
                <a:ext cx="193" cy="161"/>
              </a:xfrm>
              <a:prstGeom prst="rect">
                <a:avLst/>
              </a:prstGeom>
              <a:noFill/>
              <a:ln w="9525">
                <a:noFill/>
                <a:miter lim="800000"/>
                <a:headEnd/>
                <a:tailEnd/>
              </a:ln>
            </p:spPr>
            <p:txBody>
              <a:bodyPr lIns="0" tIns="0" rIns="0" bIns="0">
                <a:spAutoFit/>
              </a:bodyPr>
              <a:lstStyle/>
              <a:p>
                <a:pPr>
                  <a:spcBef>
                    <a:spcPct val="0"/>
                  </a:spcBef>
                  <a:buSzTx/>
                  <a:buFontTx/>
                  <a:buNone/>
                </a:pPr>
                <a:r>
                  <a:rPr lang="it-IT" sz="600" dirty="0">
                    <a:solidFill>
                      <a:srgbClr val="000000"/>
                    </a:solidFill>
                    <a:latin typeface="Helvetica" pitchFamily="34" charset="0"/>
                  </a:rPr>
                  <a:t>linea MT</a:t>
                </a:r>
                <a:endParaRPr lang="it-IT" sz="1400" dirty="0"/>
              </a:p>
            </p:txBody>
          </p:sp>
          <p:sp>
            <p:nvSpPr>
              <p:cNvPr id="8461" name="Line 253"/>
              <p:cNvSpPr>
                <a:spLocks noChangeShapeType="1"/>
              </p:cNvSpPr>
              <p:nvPr/>
            </p:nvSpPr>
            <p:spPr bwMode="auto">
              <a:xfrm>
                <a:off x="2810" y="3702"/>
                <a:ext cx="222" cy="1"/>
              </a:xfrm>
              <a:prstGeom prst="line">
                <a:avLst/>
              </a:prstGeom>
              <a:noFill/>
              <a:ln w="11113">
                <a:solidFill>
                  <a:srgbClr val="000000"/>
                </a:solidFill>
                <a:round/>
                <a:headEnd/>
                <a:tailEnd/>
              </a:ln>
            </p:spPr>
            <p:txBody>
              <a:bodyPr/>
              <a:lstStyle/>
              <a:p>
                <a:endParaRPr lang="en-GB"/>
              </a:p>
            </p:txBody>
          </p:sp>
          <p:sp>
            <p:nvSpPr>
              <p:cNvPr id="8462" name="Freeform 254"/>
              <p:cNvSpPr>
                <a:spLocks/>
              </p:cNvSpPr>
              <p:nvPr/>
            </p:nvSpPr>
            <p:spPr bwMode="auto">
              <a:xfrm>
                <a:off x="1061" y="2009"/>
                <a:ext cx="508" cy="90"/>
              </a:xfrm>
              <a:custGeom>
                <a:avLst/>
                <a:gdLst>
                  <a:gd name="T0" fmla="*/ 0 w 867"/>
                  <a:gd name="T1" fmla="*/ 156 h 156"/>
                  <a:gd name="T2" fmla="*/ 582 w 867"/>
                  <a:gd name="T3" fmla="*/ 156 h 156"/>
                  <a:gd name="T4" fmla="*/ 867 w 867"/>
                  <a:gd name="T5" fmla="*/ 0 h 156"/>
                  <a:gd name="T6" fmla="*/ 272 w 867"/>
                  <a:gd name="T7" fmla="*/ 0 h 156"/>
                  <a:gd name="T8" fmla="*/ 0 w 867"/>
                  <a:gd name="T9" fmla="*/ 156 h 156"/>
                  <a:gd name="T10" fmla="*/ 0 60000 65536"/>
                  <a:gd name="T11" fmla="*/ 0 60000 65536"/>
                  <a:gd name="T12" fmla="*/ 0 60000 65536"/>
                  <a:gd name="T13" fmla="*/ 0 60000 65536"/>
                  <a:gd name="T14" fmla="*/ 0 60000 65536"/>
                  <a:gd name="T15" fmla="*/ 0 w 867"/>
                  <a:gd name="T16" fmla="*/ 0 h 156"/>
                  <a:gd name="T17" fmla="*/ 867 w 867"/>
                  <a:gd name="T18" fmla="*/ 156 h 156"/>
                </a:gdLst>
                <a:ahLst/>
                <a:cxnLst>
                  <a:cxn ang="T10">
                    <a:pos x="T0" y="T1"/>
                  </a:cxn>
                  <a:cxn ang="T11">
                    <a:pos x="T2" y="T3"/>
                  </a:cxn>
                  <a:cxn ang="T12">
                    <a:pos x="T4" y="T5"/>
                  </a:cxn>
                  <a:cxn ang="T13">
                    <a:pos x="T6" y="T7"/>
                  </a:cxn>
                  <a:cxn ang="T14">
                    <a:pos x="T8" y="T9"/>
                  </a:cxn>
                </a:cxnLst>
                <a:rect l="T15" t="T16" r="T17" b="T18"/>
                <a:pathLst>
                  <a:path w="867" h="156">
                    <a:moveTo>
                      <a:pt x="0" y="156"/>
                    </a:moveTo>
                    <a:lnTo>
                      <a:pt x="582" y="156"/>
                    </a:lnTo>
                    <a:lnTo>
                      <a:pt x="867" y="0"/>
                    </a:lnTo>
                    <a:lnTo>
                      <a:pt x="272" y="0"/>
                    </a:lnTo>
                    <a:lnTo>
                      <a:pt x="0" y="156"/>
                    </a:lnTo>
                    <a:close/>
                  </a:path>
                </a:pathLst>
              </a:custGeom>
              <a:solidFill>
                <a:srgbClr val="000000"/>
              </a:solidFill>
              <a:ln w="9525">
                <a:noFill/>
                <a:round/>
                <a:headEnd/>
                <a:tailEnd/>
              </a:ln>
            </p:spPr>
            <p:txBody>
              <a:bodyPr/>
              <a:lstStyle/>
              <a:p>
                <a:endParaRPr lang="en-GB"/>
              </a:p>
            </p:txBody>
          </p:sp>
          <p:sp>
            <p:nvSpPr>
              <p:cNvPr id="8463" name="Line 255"/>
              <p:cNvSpPr>
                <a:spLocks noChangeShapeType="1"/>
              </p:cNvSpPr>
              <p:nvPr/>
            </p:nvSpPr>
            <p:spPr bwMode="auto">
              <a:xfrm>
                <a:off x="1061" y="2099"/>
                <a:ext cx="341" cy="1"/>
              </a:xfrm>
              <a:prstGeom prst="line">
                <a:avLst/>
              </a:prstGeom>
              <a:noFill/>
              <a:ln w="11113">
                <a:solidFill>
                  <a:srgbClr val="000000"/>
                </a:solidFill>
                <a:round/>
                <a:headEnd/>
                <a:tailEnd/>
              </a:ln>
            </p:spPr>
            <p:txBody>
              <a:bodyPr/>
              <a:lstStyle/>
              <a:p>
                <a:endParaRPr lang="en-GB"/>
              </a:p>
            </p:txBody>
          </p:sp>
          <p:sp>
            <p:nvSpPr>
              <p:cNvPr id="8464" name="Line 256"/>
              <p:cNvSpPr>
                <a:spLocks noChangeShapeType="1"/>
              </p:cNvSpPr>
              <p:nvPr/>
            </p:nvSpPr>
            <p:spPr bwMode="auto">
              <a:xfrm flipV="1">
                <a:off x="1402" y="2009"/>
                <a:ext cx="167" cy="90"/>
              </a:xfrm>
              <a:prstGeom prst="line">
                <a:avLst/>
              </a:prstGeom>
              <a:noFill/>
              <a:ln w="11113">
                <a:solidFill>
                  <a:srgbClr val="000000"/>
                </a:solidFill>
                <a:round/>
                <a:headEnd/>
                <a:tailEnd/>
              </a:ln>
            </p:spPr>
            <p:txBody>
              <a:bodyPr/>
              <a:lstStyle/>
              <a:p>
                <a:endParaRPr lang="en-GB"/>
              </a:p>
            </p:txBody>
          </p:sp>
          <p:sp>
            <p:nvSpPr>
              <p:cNvPr id="8465" name="Line 257"/>
              <p:cNvSpPr>
                <a:spLocks noChangeShapeType="1"/>
              </p:cNvSpPr>
              <p:nvPr/>
            </p:nvSpPr>
            <p:spPr bwMode="auto">
              <a:xfrm flipH="1">
                <a:off x="1220" y="2009"/>
                <a:ext cx="349" cy="1"/>
              </a:xfrm>
              <a:prstGeom prst="line">
                <a:avLst/>
              </a:prstGeom>
              <a:noFill/>
              <a:ln w="11113">
                <a:solidFill>
                  <a:srgbClr val="000000"/>
                </a:solidFill>
                <a:round/>
                <a:headEnd/>
                <a:tailEnd/>
              </a:ln>
            </p:spPr>
            <p:txBody>
              <a:bodyPr/>
              <a:lstStyle/>
              <a:p>
                <a:endParaRPr lang="en-GB"/>
              </a:p>
            </p:txBody>
          </p:sp>
          <p:sp>
            <p:nvSpPr>
              <p:cNvPr id="8466" name="Line 258"/>
              <p:cNvSpPr>
                <a:spLocks noChangeShapeType="1"/>
              </p:cNvSpPr>
              <p:nvPr/>
            </p:nvSpPr>
            <p:spPr bwMode="auto">
              <a:xfrm flipH="1">
                <a:off x="1061" y="2009"/>
                <a:ext cx="159" cy="90"/>
              </a:xfrm>
              <a:prstGeom prst="line">
                <a:avLst/>
              </a:prstGeom>
              <a:noFill/>
              <a:ln w="11113">
                <a:solidFill>
                  <a:srgbClr val="000000"/>
                </a:solidFill>
                <a:round/>
                <a:headEnd/>
                <a:tailEnd/>
              </a:ln>
            </p:spPr>
            <p:txBody>
              <a:bodyPr/>
              <a:lstStyle/>
              <a:p>
                <a:endParaRPr lang="en-GB"/>
              </a:p>
            </p:txBody>
          </p:sp>
          <p:sp>
            <p:nvSpPr>
              <p:cNvPr id="8467" name="Rectangle 259"/>
              <p:cNvSpPr>
                <a:spLocks noChangeArrowheads="1"/>
              </p:cNvSpPr>
              <p:nvPr/>
            </p:nvSpPr>
            <p:spPr bwMode="auto">
              <a:xfrm>
                <a:off x="1064" y="2115"/>
                <a:ext cx="96" cy="56"/>
              </a:xfrm>
              <a:prstGeom prst="rect">
                <a:avLst/>
              </a:prstGeom>
              <a:solidFill>
                <a:srgbClr val="000000"/>
              </a:solidFill>
              <a:ln w="11113">
                <a:solidFill>
                  <a:srgbClr val="000000"/>
                </a:solidFill>
                <a:miter lim="800000"/>
                <a:headEnd/>
                <a:tailEnd/>
              </a:ln>
            </p:spPr>
            <p:txBody>
              <a:bodyPr/>
              <a:lstStyle/>
              <a:p>
                <a:endParaRPr lang="it-IT"/>
              </a:p>
            </p:txBody>
          </p:sp>
          <p:sp>
            <p:nvSpPr>
              <p:cNvPr id="8468" name="Rectangle 260"/>
              <p:cNvSpPr>
                <a:spLocks noChangeArrowheads="1"/>
              </p:cNvSpPr>
              <p:nvPr/>
            </p:nvSpPr>
            <p:spPr bwMode="auto">
              <a:xfrm>
                <a:off x="1184" y="2115"/>
                <a:ext cx="97" cy="56"/>
              </a:xfrm>
              <a:prstGeom prst="rect">
                <a:avLst/>
              </a:prstGeom>
              <a:solidFill>
                <a:srgbClr val="000000"/>
              </a:solidFill>
              <a:ln w="11113">
                <a:solidFill>
                  <a:srgbClr val="000000"/>
                </a:solidFill>
                <a:miter lim="800000"/>
                <a:headEnd/>
                <a:tailEnd/>
              </a:ln>
            </p:spPr>
            <p:txBody>
              <a:bodyPr/>
              <a:lstStyle/>
              <a:p>
                <a:endParaRPr lang="it-IT"/>
              </a:p>
            </p:txBody>
          </p:sp>
          <p:sp>
            <p:nvSpPr>
              <p:cNvPr id="8469" name="Rectangle 261"/>
              <p:cNvSpPr>
                <a:spLocks noChangeArrowheads="1"/>
              </p:cNvSpPr>
              <p:nvPr/>
            </p:nvSpPr>
            <p:spPr bwMode="auto">
              <a:xfrm>
                <a:off x="1295" y="2115"/>
                <a:ext cx="97" cy="56"/>
              </a:xfrm>
              <a:prstGeom prst="rect">
                <a:avLst/>
              </a:prstGeom>
              <a:solidFill>
                <a:srgbClr val="000000"/>
              </a:solidFill>
              <a:ln w="11113">
                <a:solidFill>
                  <a:srgbClr val="000000"/>
                </a:solidFill>
                <a:miter lim="800000"/>
                <a:headEnd/>
                <a:tailEnd/>
              </a:ln>
            </p:spPr>
            <p:txBody>
              <a:bodyPr/>
              <a:lstStyle/>
              <a:p>
                <a:endParaRPr lang="it-IT"/>
              </a:p>
            </p:txBody>
          </p:sp>
          <p:sp>
            <p:nvSpPr>
              <p:cNvPr id="8470" name="Rectangle 262"/>
              <p:cNvSpPr>
                <a:spLocks noChangeArrowheads="1"/>
              </p:cNvSpPr>
              <p:nvPr/>
            </p:nvSpPr>
            <p:spPr bwMode="auto">
              <a:xfrm>
                <a:off x="1064" y="2170"/>
                <a:ext cx="18" cy="49"/>
              </a:xfrm>
              <a:prstGeom prst="rect">
                <a:avLst/>
              </a:prstGeom>
              <a:solidFill>
                <a:srgbClr val="000000"/>
              </a:solidFill>
              <a:ln w="11113">
                <a:solidFill>
                  <a:srgbClr val="000000"/>
                </a:solidFill>
                <a:miter lim="800000"/>
                <a:headEnd/>
                <a:tailEnd/>
              </a:ln>
            </p:spPr>
            <p:txBody>
              <a:bodyPr/>
              <a:lstStyle/>
              <a:p>
                <a:endParaRPr lang="it-IT"/>
              </a:p>
            </p:txBody>
          </p:sp>
          <p:sp>
            <p:nvSpPr>
              <p:cNvPr id="8471" name="Rectangle 263"/>
              <p:cNvSpPr>
                <a:spLocks noChangeArrowheads="1"/>
              </p:cNvSpPr>
              <p:nvPr/>
            </p:nvSpPr>
            <p:spPr bwMode="auto">
              <a:xfrm>
                <a:off x="1160" y="2170"/>
                <a:ext cx="25" cy="49"/>
              </a:xfrm>
              <a:prstGeom prst="rect">
                <a:avLst/>
              </a:prstGeom>
              <a:solidFill>
                <a:srgbClr val="000000"/>
              </a:solidFill>
              <a:ln w="11113">
                <a:solidFill>
                  <a:srgbClr val="000000"/>
                </a:solidFill>
                <a:miter lim="800000"/>
                <a:headEnd/>
                <a:tailEnd/>
              </a:ln>
            </p:spPr>
            <p:txBody>
              <a:bodyPr/>
              <a:lstStyle/>
              <a:p>
                <a:endParaRPr lang="it-IT"/>
              </a:p>
            </p:txBody>
          </p:sp>
          <p:sp>
            <p:nvSpPr>
              <p:cNvPr id="8472" name="Rectangle 264"/>
              <p:cNvSpPr>
                <a:spLocks noChangeArrowheads="1"/>
              </p:cNvSpPr>
              <p:nvPr/>
            </p:nvSpPr>
            <p:spPr bwMode="auto">
              <a:xfrm>
                <a:off x="1279" y="2170"/>
                <a:ext cx="10" cy="49"/>
              </a:xfrm>
              <a:prstGeom prst="rect">
                <a:avLst/>
              </a:prstGeom>
              <a:solidFill>
                <a:srgbClr val="000000"/>
              </a:solidFill>
              <a:ln w="11113">
                <a:solidFill>
                  <a:srgbClr val="000000"/>
                </a:solidFill>
                <a:miter lim="800000"/>
                <a:headEnd/>
                <a:tailEnd/>
              </a:ln>
            </p:spPr>
            <p:txBody>
              <a:bodyPr/>
              <a:lstStyle/>
              <a:p>
                <a:endParaRPr lang="it-IT"/>
              </a:p>
            </p:txBody>
          </p:sp>
          <p:sp>
            <p:nvSpPr>
              <p:cNvPr id="8473" name="Rectangle 265"/>
              <p:cNvSpPr>
                <a:spLocks noChangeArrowheads="1"/>
              </p:cNvSpPr>
              <p:nvPr/>
            </p:nvSpPr>
            <p:spPr bwMode="auto">
              <a:xfrm>
                <a:off x="1391" y="2170"/>
                <a:ext cx="17" cy="49"/>
              </a:xfrm>
              <a:prstGeom prst="rect">
                <a:avLst/>
              </a:prstGeom>
              <a:solidFill>
                <a:srgbClr val="000000"/>
              </a:solidFill>
              <a:ln w="11113">
                <a:solidFill>
                  <a:srgbClr val="000000"/>
                </a:solidFill>
                <a:miter lim="800000"/>
                <a:headEnd/>
                <a:tailEnd/>
              </a:ln>
            </p:spPr>
            <p:txBody>
              <a:bodyPr/>
              <a:lstStyle/>
              <a:p>
                <a:endParaRPr lang="it-IT"/>
              </a:p>
            </p:txBody>
          </p:sp>
          <p:sp>
            <p:nvSpPr>
              <p:cNvPr id="8474" name="Rectangle 266"/>
              <p:cNvSpPr>
                <a:spLocks noChangeArrowheads="1"/>
              </p:cNvSpPr>
              <p:nvPr/>
            </p:nvSpPr>
            <p:spPr bwMode="auto">
              <a:xfrm>
                <a:off x="1487" y="2129"/>
                <a:ext cx="24" cy="42"/>
              </a:xfrm>
              <a:prstGeom prst="rect">
                <a:avLst/>
              </a:prstGeom>
              <a:solidFill>
                <a:srgbClr val="000000"/>
              </a:solidFill>
              <a:ln w="11113">
                <a:solidFill>
                  <a:srgbClr val="000000"/>
                </a:solidFill>
                <a:miter lim="800000"/>
                <a:headEnd/>
                <a:tailEnd/>
              </a:ln>
            </p:spPr>
            <p:txBody>
              <a:bodyPr/>
              <a:lstStyle/>
              <a:p>
                <a:endParaRPr lang="it-IT"/>
              </a:p>
            </p:txBody>
          </p:sp>
          <p:sp>
            <p:nvSpPr>
              <p:cNvPr id="8475" name="Rectangle 267"/>
              <p:cNvSpPr>
                <a:spLocks noChangeArrowheads="1"/>
              </p:cNvSpPr>
              <p:nvPr/>
            </p:nvSpPr>
            <p:spPr bwMode="auto">
              <a:xfrm>
                <a:off x="1558" y="2088"/>
                <a:ext cx="17" cy="42"/>
              </a:xfrm>
              <a:prstGeom prst="rect">
                <a:avLst/>
              </a:prstGeom>
              <a:solidFill>
                <a:srgbClr val="000000"/>
              </a:solidFill>
              <a:ln w="11113">
                <a:solidFill>
                  <a:srgbClr val="000000"/>
                </a:solidFill>
                <a:miter lim="800000"/>
                <a:headEnd/>
                <a:tailEnd/>
              </a:ln>
            </p:spPr>
            <p:txBody>
              <a:bodyPr/>
              <a:lstStyle/>
              <a:p>
                <a:endParaRPr lang="it-IT"/>
              </a:p>
            </p:txBody>
          </p:sp>
          <p:sp>
            <p:nvSpPr>
              <p:cNvPr id="8476" name="Freeform 268"/>
              <p:cNvSpPr>
                <a:spLocks/>
              </p:cNvSpPr>
              <p:nvPr/>
            </p:nvSpPr>
            <p:spPr bwMode="auto">
              <a:xfrm>
                <a:off x="1402" y="2030"/>
                <a:ext cx="167" cy="136"/>
              </a:xfrm>
              <a:custGeom>
                <a:avLst/>
                <a:gdLst>
                  <a:gd name="T0" fmla="*/ 0 w 285"/>
                  <a:gd name="T1" fmla="*/ 240 h 240"/>
                  <a:gd name="T2" fmla="*/ 0 w 285"/>
                  <a:gd name="T3" fmla="*/ 144 h 240"/>
                  <a:gd name="T4" fmla="*/ 285 w 285"/>
                  <a:gd name="T5" fmla="*/ 0 h 240"/>
                  <a:gd name="T6" fmla="*/ 285 w 285"/>
                  <a:gd name="T7" fmla="*/ 97 h 240"/>
                  <a:gd name="T8" fmla="*/ 0 w 285"/>
                  <a:gd name="T9" fmla="*/ 240 h 240"/>
                  <a:gd name="T10" fmla="*/ 0 60000 65536"/>
                  <a:gd name="T11" fmla="*/ 0 60000 65536"/>
                  <a:gd name="T12" fmla="*/ 0 60000 65536"/>
                  <a:gd name="T13" fmla="*/ 0 60000 65536"/>
                  <a:gd name="T14" fmla="*/ 0 60000 65536"/>
                  <a:gd name="T15" fmla="*/ 0 w 285"/>
                  <a:gd name="T16" fmla="*/ 0 h 240"/>
                  <a:gd name="T17" fmla="*/ 285 w 285"/>
                  <a:gd name="T18" fmla="*/ 240 h 240"/>
                </a:gdLst>
                <a:ahLst/>
                <a:cxnLst>
                  <a:cxn ang="T10">
                    <a:pos x="T0" y="T1"/>
                  </a:cxn>
                  <a:cxn ang="T11">
                    <a:pos x="T2" y="T3"/>
                  </a:cxn>
                  <a:cxn ang="T12">
                    <a:pos x="T4" y="T5"/>
                  </a:cxn>
                  <a:cxn ang="T13">
                    <a:pos x="T6" y="T7"/>
                  </a:cxn>
                  <a:cxn ang="T14">
                    <a:pos x="T8" y="T9"/>
                  </a:cxn>
                </a:cxnLst>
                <a:rect l="T15" t="T16" r="T17" b="T18"/>
                <a:pathLst>
                  <a:path w="285" h="240">
                    <a:moveTo>
                      <a:pt x="0" y="240"/>
                    </a:moveTo>
                    <a:lnTo>
                      <a:pt x="0" y="144"/>
                    </a:lnTo>
                    <a:lnTo>
                      <a:pt x="285" y="0"/>
                    </a:lnTo>
                    <a:lnTo>
                      <a:pt x="285" y="97"/>
                    </a:lnTo>
                    <a:lnTo>
                      <a:pt x="0" y="240"/>
                    </a:lnTo>
                    <a:close/>
                  </a:path>
                </a:pathLst>
              </a:custGeom>
              <a:solidFill>
                <a:srgbClr val="000000"/>
              </a:solidFill>
              <a:ln w="9525">
                <a:noFill/>
                <a:round/>
                <a:headEnd/>
                <a:tailEnd/>
              </a:ln>
            </p:spPr>
            <p:txBody>
              <a:bodyPr/>
              <a:lstStyle/>
              <a:p>
                <a:endParaRPr lang="en-GB"/>
              </a:p>
            </p:txBody>
          </p:sp>
          <p:sp>
            <p:nvSpPr>
              <p:cNvPr id="8477" name="Line 269"/>
              <p:cNvSpPr>
                <a:spLocks noChangeShapeType="1"/>
              </p:cNvSpPr>
              <p:nvPr/>
            </p:nvSpPr>
            <p:spPr bwMode="auto">
              <a:xfrm flipV="1">
                <a:off x="1402" y="2111"/>
                <a:ext cx="1" cy="55"/>
              </a:xfrm>
              <a:prstGeom prst="line">
                <a:avLst/>
              </a:prstGeom>
              <a:noFill/>
              <a:ln w="11113">
                <a:solidFill>
                  <a:srgbClr val="000000"/>
                </a:solidFill>
                <a:round/>
                <a:headEnd/>
                <a:tailEnd/>
              </a:ln>
            </p:spPr>
            <p:txBody>
              <a:bodyPr/>
              <a:lstStyle/>
              <a:p>
                <a:endParaRPr lang="en-GB"/>
              </a:p>
            </p:txBody>
          </p:sp>
          <p:sp>
            <p:nvSpPr>
              <p:cNvPr id="8478" name="Line 270"/>
              <p:cNvSpPr>
                <a:spLocks noChangeShapeType="1"/>
              </p:cNvSpPr>
              <p:nvPr/>
            </p:nvSpPr>
            <p:spPr bwMode="auto">
              <a:xfrm flipV="1">
                <a:off x="1402" y="2030"/>
                <a:ext cx="167" cy="81"/>
              </a:xfrm>
              <a:prstGeom prst="line">
                <a:avLst/>
              </a:prstGeom>
              <a:noFill/>
              <a:ln w="11113">
                <a:solidFill>
                  <a:srgbClr val="000000"/>
                </a:solidFill>
                <a:round/>
                <a:headEnd/>
                <a:tailEnd/>
              </a:ln>
            </p:spPr>
            <p:txBody>
              <a:bodyPr/>
              <a:lstStyle/>
              <a:p>
                <a:endParaRPr lang="en-GB"/>
              </a:p>
            </p:txBody>
          </p:sp>
          <p:sp>
            <p:nvSpPr>
              <p:cNvPr id="8479" name="Line 271"/>
              <p:cNvSpPr>
                <a:spLocks noChangeShapeType="1"/>
              </p:cNvSpPr>
              <p:nvPr/>
            </p:nvSpPr>
            <p:spPr bwMode="auto">
              <a:xfrm>
                <a:off x="1569" y="2030"/>
                <a:ext cx="2" cy="55"/>
              </a:xfrm>
              <a:prstGeom prst="line">
                <a:avLst/>
              </a:prstGeom>
              <a:noFill/>
              <a:ln w="11113">
                <a:solidFill>
                  <a:srgbClr val="000000"/>
                </a:solidFill>
                <a:round/>
                <a:headEnd/>
                <a:tailEnd/>
              </a:ln>
            </p:spPr>
            <p:txBody>
              <a:bodyPr/>
              <a:lstStyle/>
              <a:p>
                <a:endParaRPr lang="en-GB"/>
              </a:p>
            </p:txBody>
          </p:sp>
          <p:sp>
            <p:nvSpPr>
              <p:cNvPr id="8480" name="Line 272"/>
              <p:cNvSpPr>
                <a:spLocks noChangeShapeType="1"/>
              </p:cNvSpPr>
              <p:nvPr/>
            </p:nvSpPr>
            <p:spPr bwMode="auto">
              <a:xfrm flipH="1">
                <a:off x="1402" y="2085"/>
                <a:ext cx="167" cy="81"/>
              </a:xfrm>
              <a:prstGeom prst="line">
                <a:avLst/>
              </a:prstGeom>
              <a:noFill/>
              <a:ln w="11113">
                <a:solidFill>
                  <a:srgbClr val="000000"/>
                </a:solidFill>
                <a:round/>
                <a:headEnd/>
                <a:tailEnd/>
              </a:ln>
            </p:spPr>
            <p:txBody>
              <a:bodyPr/>
              <a:lstStyle/>
              <a:p>
                <a:endParaRPr lang="en-GB"/>
              </a:p>
            </p:txBody>
          </p:sp>
          <p:sp>
            <p:nvSpPr>
              <p:cNvPr id="8481" name="Freeform 273"/>
              <p:cNvSpPr>
                <a:spLocks/>
              </p:cNvSpPr>
              <p:nvPr/>
            </p:nvSpPr>
            <p:spPr bwMode="auto">
              <a:xfrm>
                <a:off x="1054" y="2016"/>
                <a:ext cx="508" cy="90"/>
              </a:xfrm>
              <a:custGeom>
                <a:avLst/>
                <a:gdLst>
                  <a:gd name="T0" fmla="*/ 0 w 867"/>
                  <a:gd name="T1" fmla="*/ 155 h 155"/>
                  <a:gd name="T2" fmla="*/ 582 w 867"/>
                  <a:gd name="T3" fmla="*/ 155 h 155"/>
                  <a:gd name="T4" fmla="*/ 867 w 867"/>
                  <a:gd name="T5" fmla="*/ 0 h 155"/>
                  <a:gd name="T6" fmla="*/ 270 w 867"/>
                  <a:gd name="T7" fmla="*/ 0 h 155"/>
                  <a:gd name="T8" fmla="*/ 0 w 867"/>
                  <a:gd name="T9" fmla="*/ 155 h 155"/>
                  <a:gd name="T10" fmla="*/ 0 60000 65536"/>
                  <a:gd name="T11" fmla="*/ 0 60000 65536"/>
                  <a:gd name="T12" fmla="*/ 0 60000 65536"/>
                  <a:gd name="T13" fmla="*/ 0 60000 65536"/>
                  <a:gd name="T14" fmla="*/ 0 60000 65536"/>
                  <a:gd name="T15" fmla="*/ 0 w 867"/>
                  <a:gd name="T16" fmla="*/ 0 h 155"/>
                  <a:gd name="T17" fmla="*/ 867 w 867"/>
                  <a:gd name="T18" fmla="*/ 155 h 155"/>
                </a:gdLst>
                <a:ahLst/>
                <a:cxnLst>
                  <a:cxn ang="T10">
                    <a:pos x="T0" y="T1"/>
                  </a:cxn>
                  <a:cxn ang="T11">
                    <a:pos x="T2" y="T3"/>
                  </a:cxn>
                  <a:cxn ang="T12">
                    <a:pos x="T4" y="T5"/>
                  </a:cxn>
                  <a:cxn ang="T13">
                    <a:pos x="T6" y="T7"/>
                  </a:cxn>
                  <a:cxn ang="T14">
                    <a:pos x="T8" y="T9"/>
                  </a:cxn>
                </a:cxnLst>
                <a:rect l="T15" t="T16" r="T17" b="T18"/>
                <a:pathLst>
                  <a:path w="867" h="155">
                    <a:moveTo>
                      <a:pt x="0" y="155"/>
                    </a:moveTo>
                    <a:lnTo>
                      <a:pt x="582" y="155"/>
                    </a:lnTo>
                    <a:lnTo>
                      <a:pt x="867" y="0"/>
                    </a:lnTo>
                    <a:lnTo>
                      <a:pt x="270" y="0"/>
                    </a:lnTo>
                    <a:lnTo>
                      <a:pt x="0" y="155"/>
                    </a:lnTo>
                    <a:close/>
                  </a:path>
                </a:pathLst>
              </a:custGeom>
              <a:solidFill>
                <a:srgbClr val="FFFFFF"/>
              </a:solidFill>
              <a:ln w="9525">
                <a:noFill/>
                <a:round/>
                <a:headEnd/>
                <a:tailEnd/>
              </a:ln>
            </p:spPr>
            <p:txBody>
              <a:bodyPr/>
              <a:lstStyle/>
              <a:p>
                <a:endParaRPr lang="en-GB"/>
              </a:p>
            </p:txBody>
          </p:sp>
          <p:sp>
            <p:nvSpPr>
              <p:cNvPr id="8482" name="Line 274"/>
              <p:cNvSpPr>
                <a:spLocks noChangeShapeType="1"/>
              </p:cNvSpPr>
              <p:nvPr/>
            </p:nvSpPr>
            <p:spPr bwMode="auto">
              <a:xfrm>
                <a:off x="1054" y="2106"/>
                <a:ext cx="342" cy="1"/>
              </a:xfrm>
              <a:prstGeom prst="line">
                <a:avLst/>
              </a:prstGeom>
              <a:noFill/>
              <a:ln w="11113">
                <a:solidFill>
                  <a:srgbClr val="000000"/>
                </a:solidFill>
                <a:round/>
                <a:headEnd/>
                <a:tailEnd/>
              </a:ln>
            </p:spPr>
            <p:txBody>
              <a:bodyPr/>
              <a:lstStyle/>
              <a:p>
                <a:endParaRPr lang="en-GB"/>
              </a:p>
            </p:txBody>
          </p:sp>
          <p:sp>
            <p:nvSpPr>
              <p:cNvPr id="8483" name="Line 275"/>
              <p:cNvSpPr>
                <a:spLocks noChangeShapeType="1"/>
              </p:cNvSpPr>
              <p:nvPr/>
            </p:nvSpPr>
            <p:spPr bwMode="auto">
              <a:xfrm flipV="1">
                <a:off x="1396" y="2016"/>
                <a:ext cx="166" cy="90"/>
              </a:xfrm>
              <a:prstGeom prst="line">
                <a:avLst/>
              </a:prstGeom>
              <a:noFill/>
              <a:ln w="11113">
                <a:solidFill>
                  <a:srgbClr val="000000"/>
                </a:solidFill>
                <a:round/>
                <a:headEnd/>
                <a:tailEnd/>
              </a:ln>
            </p:spPr>
            <p:txBody>
              <a:bodyPr/>
              <a:lstStyle/>
              <a:p>
                <a:endParaRPr lang="en-GB"/>
              </a:p>
            </p:txBody>
          </p:sp>
          <p:sp>
            <p:nvSpPr>
              <p:cNvPr id="8484" name="Line 276"/>
              <p:cNvSpPr>
                <a:spLocks noChangeShapeType="1"/>
              </p:cNvSpPr>
              <p:nvPr/>
            </p:nvSpPr>
            <p:spPr bwMode="auto">
              <a:xfrm flipH="1">
                <a:off x="1211" y="2016"/>
                <a:ext cx="351" cy="1"/>
              </a:xfrm>
              <a:prstGeom prst="line">
                <a:avLst/>
              </a:prstGeom>
              <a:noFill/>
              <a:ln w="11113">
                <a:solidFill>
                  <a:srgbClr val="000000"/>
                </a:solidFill>
                <a:round/>
                <a:headEnd/>
                <a:tailEnd/>
              </a:ln>
            </p:spPr>
            <p:txBody>
              <a:bodyPr/>
              <a:lstStyle/>
              <a:p>
                <a:endParaRPr lang="en-GB"/>
              </a:p>
            </p:txBody>
          </p:sp>
          <p:sp>
            <p:nvSpPr>
              <p:cNvPr id="8485" name="Line 277"/>
              <p:cNvSpPr>
                <a:spLocks noChangeShapeType="1"/>
              </p:cNvSpPr>
              <p:nvPr/>
            </p:nvSpPr>
            <p:spPr bwMode="auto">
              <a:xfrm flipH="1">
                <a:off x="1054" y="2016"/>
                <a:ext cx="157" cy="90"/>
              </a:xfrm>
              <a:prstGeom prst="line">
                <a:avLst/>
              </a:prstGeom>
              <a:noFill/>
              <a:ln w="11113">
                <a:solidFill>
                  <a:srgbClr val="000000"/>
                </a:solidFill>
                <a:round/>
                <a:headEnd/>
                <a:tailEnd/>
              </a:ln>
            </p:spPr>
            <p:txBody>
              <a:bodyPr/>
              <a:lstStyle/>
              <a:p>
                <a:endParaRPr lang="en-GB"/>
              </a:p>
            </p:txBody>
          </p:sp>
          <p:sp>
            <p:nvSpPr>
              <p:cNvPr id="8486" name="Rectangle 278"/>
              <p:cNvSpPr>
                <a:spLocks noChangeArrowheads="1"/>
              </p:cNvSpPr>
              <p:nvPr/>
            </p:nvSpPr>
            <p:spPr bwMode="auto">
              <a:xfrm>
                <a:off x="1057" y="2123"/>
                <a:ext cx="96" cy="55"/>
              </a:xfrm>
              <a:prstGeom prst="rect">
                <a:avLst/>
              </a:prstGeom>
              <a:solidFill>
                <a:srgbClr val="FFFFFF"/>
              </a:solidFill>
              <a:ln w="11113">
                <a:solidFill>
                  <a:srgbClr val="000000"/>
                </a:solidFill>
                <a:miter lim="800000"/>
                <a:headEnd/>
                <a:tailEnd/>
              </a:ln>
            </p:spPr>
            <p:txBody>
              <a:bodyPr/>
              <a:lstStyle/>
              <a:p>
                <a:endParaRPr lang="it-IT"/>
              </a:p>
            </p:txBody>
          </p:sp>
          <p:sp>
            <p:nvSpPr>
              <p:cNvPr id="8487" name="Rectangle 279"/>
              <p:cNvSpPr>
                <a:spLocks noChangeArrowheads="1"/>
              </p:cNvSpPr>
              <p:nvPr/>
            </p:nvSpPr>
            <p:spPr bwMode="auto">
              <a:xfrm>
                <a:off x="1169" y="2123"/>
                <a:ext cx="103" cy="55"/>
              </a:xfrm>
              <a:prstGeom prst="rect">
                <a:avLst/>
              </a:prstGeom>
              <a:solidFill>
                <a:srgbClr val="FFFFFF"/>
              </a:solidFill>
              <a:ln w="11113">
                <a:solidFill>
                  <a:srgbClr val="000000"/>
                </a:solidFill>
                <a:miter lim="800000"/>
                <a:headEnd/>
                <a:tailEnd/>
              </a:ln>
            </p:spPr>
            <p:txBody>
              <a:bodyPr/>
              <a:lstStyle/>
              <a:p>
                <a:endParaRPr lang="it-IT"/>
              </a:p>
            </p:txBody>
          </p:sp>
          <p:sp>
            <p:nvSpPr>
              <p:cNvPr id="8488" name="Rectangle 280"/>
              <p:cNvSpPr>
                <a:spLocks noChangeArrowheads="1"/>
              </p:cNvSpPr>
              <p:nvPr/>
            </p:nvSpPr>
            <p:spPr bwMode="auto">
              <a:xfrm>
                <a:off x="1289" y="2123"/>
                <a:ext cx="96" cy="55"/>
              </a:xfrm>
              <a:prstGeom prst="rect">
                <a:avLst/>
              </a:prstGeom>
              <a:solidFill>
                <a:srgbClr val="FFFFFF"/>
              </a:solidFill>
              <a:ln w="11113">
                <a:solidFill>
                  <a:srgbClr val="000000"/>
                </a:solidFill>
                <a:miter lim="800000"/>
                <a:headEnd/>
                <a:tailEnd/>
              </a:ln>
            </p:spPr>
            <p:txBody>
              <a:bodyPr/>
              <a:lstStyle/>
              <a:p>
                <a:endParaRPr lang="it-IT"/>
              </a:p>
            </p:txBody>
          </p:sp>
          <p:sp>
            <p:nvSpPr>
              <p:cNvPr id="8489" name="Rectangle 281"/>
              <p:cNvSpPr>
                <a:spLocks noChangeArrowheads="1"/>
              </p:cNvSpPr>
              <p:nvPr/>
            </p:nvSpPr>
            <p:spPr bwMode="auto">
              <a:xfrm>
                <a:off x="1057" y="2177"/>
                <a:ext cx="17" cy="48"/>
              </a:xfrm>
              <a:prstGeom prst="rect">
                <a:avLst/>
              </a:prstGeom>
              <a:solidFill>
                <a:srgbClr val="FFFFFF"/>
              </a:solidFill>
              <a:ln w="11113">
                <a:solidFill>
                  <a:srgbClr val="000000"/>
                </a:solidFill>
                <a:miter lim="800000"/>
                <a:headEnd/>
                <a:tailEnd/>
              </a:ln>
            </p:spPr>
            <p:txBody>
              <a:bodyPr/>
              <a:lstStyle/>
              <a:p>
                <a:endParaRPr lang="it-IT"/>
              </a:p>
            </p:txBody>
          </p:sp>
          <p:sp>
            <p:nvSpPr>
              <p:cNvPr id="8490" name="Rectangle 282"/>
              <p:cNvSpPr>
                <a:spLocks noChangeArrowheads="1"/>
              </p:cNvSpPr>
              <p:nvPr/>
            </p:nvSpPr>
            <p:spPr bwMode="auto">
              <a:xfrm>
                <a:off x="1152" y="2177"/>
                <a:ext cx="18" cy="48"/>
              </a:xfrm>
              <a:prstGeom prst="rect">
                <a:avLst/>
              </a:prstGeom>
              <a:solidFill>
                <a:srgbClr val="FFFFFF"/>
              </a:solidFill>
              <a:ln w="11113">
                <a:solidFill>
                  <a:srgbClr val="000000"/>
                </a:solidFill>
                <a:miter lim="800000"/>
                <a:headEnd/>
                <a:tailEnd/>
              </a:ln>
            </p:spPr>
            <p:txBody>
              <a:bodyPr/>
              <a:lstStyle/>
              <a:p>
                <a:endParaRPr lang="it-IT"/>
              </a:p>
            </p:txBody>
          </p:sp>
          <p:sp>
            <p:nvSpPr>
              <p:cNvPr id="8491" name="Rectangle 283"/>
              <p:cNvSpPr>
                <a:spLocks noChangeArrowheads="1"/>
              </p:cNvSpPr>
              <p:nvPr/>
            </p:nvSpPr>
            <p:spPr bwMode="auto">
              <a:xfrm>
                <a:off x="1272" y="2177"/>
                <a:ext cx="17" cy="48"/>
              </a:xfrm>
              <a:prstGeom prst="rect">
                <a:avLst/>
              </a:prstGeom>
              <a:solidFill>
                <a:srgbClr val="FFFFFF"/>
              </a:solidFill>
              <a:ln w="11113">
                <a:solidFill>
                  <a:srgbClr val="000000"/>
                </a:solidFill>
                <a:miter lim="800000"/>
                <a:headEnd/>
                <a:tailEnd/>
              </a:ln>
            </p:spPr>
            <p:txBody>
              <a:bodyPr/>
              <a:lstStyle/>
              <a:p>
                <a:endParaRPr lang="it-IT"/>
              </a:p>
            </p:txBody>
          </p:sp>
          <p:sp>
            <p:nvSpPr>
              <p:cNvPr id="8492" name="Rectangle 284"/>
              <p:cNvSpPr>
                <a:spLocks noChangeArrowheads="1"/>
              </p:cNvSpPr>
              <p:nvPr/>
            </p:nvSpPr>
            <p:spPr bwMode="auto">
              <a:xfrm>
                <a:off x="1391" y="2177"/>
                <a:ext cx="10" cy="48"/>
              </a:xfrm>
              <a:prstGeom prst="rect">
                <a:avLst/>
              </a:prstGeom>
              <a:solidFill>
                <a:srgbClr val="FFFFFF"/>
              </a:solidFill>
              <a:ln w="11113">
                <a:solidFill>
                  <a:srgbClr val="000000"/>
                </a:solidFill>
                <a:miter lim="800000"/>
                <a:headEnd/>
                <a:tailEnd/>
              </a:ln>
            </p:spPr>
            <p:txBody>
              <a:bodyPr/>
              <a:lstStyle/>
              <a:p>
                <a:endParaRPr lang="it-IT"/>
              </a:p>
            </p:txBody>
          </p:sp>
          <p:sp>
            <p:nvSpPr>
              <p:cNvPr id="8493" name="Rectangle 285"/>
              <p:cNvSpPr>
                <a:spLocks noChangeArrowheads="1"/>
              </p:cNvSpPr>
              <p:nvPr/>
            </p:nvSpPr>
            <p:spPr bwMode="auto">
              <a:xfrm>
                <a:off x="1478" y="2136"/>
                <a:ext cx="17" cy="42"/>
              </a:xfrm>
              <a:prstGeom prst="rect">
                <a:avLst/>
              </a:prstGeom>
              <a:solidFill>
                <a:srgbClr val="FFFFFF"/>
              </a:solidFill>
              <a:ln w="11113">
                <a:solidFill>
                  <a:srgbClr val="000000"/>
                </a:solidFill>
                <a:miter lim="800000"/>
                <a:headEnd/>
                <a:tailEnd/>
              </a:ln>
            </p:spPr>
            <p:txBody>
              <a:bodyPr/>
              <a:lstStyle/>
              <a:p>
                <a:endParaRPr lang="it-IT"/>
              </a:p>
            </p:txBody>
          </p:sp>
          <p:sp>
            <p:nvSpPr>
              <p:cNvPr id="8494" name="Rectangle 286"/>
              <p:cNvSpPr>
                <a:spLocks noChangeArrowheads="1"/>
              </p:cNvSpPr>
              <p:nvPr/>
            </p:nvSpPr>
            <p:spPr bwMode="auto">
              <a:xfrm>
                <a:off x="1550" y="2088"/>
                <a:ext cx="17" cy="49"/>
              </a:xfrm>
              <a:prstGeom prst="rect">
                <a:avLst/>
              </a:prstGeom>
              <a:solidFill>
                <a:srgbClr val="FFFFFF"/>
              </a:solidFill>
              <a:ln w="11113">
                <a:solidFill>
                  <a:srgbClr val="000000"/>
                </a:solidFill>
                <a:miter lim="800000"/>
                <a:headEnd/>
                <a:tailEnd/>
              </a:ln>
            </p:spPr>
            <p:txBody>
              <a:bodyPr/>
              <a:lstStyle/>
              <a:p>
                <a:endParaRPr lang="it-IT"/>
              </a:p>
            </p:txBody>
          </p:sp>
          <p:sp>
            <p:nvSpPr>
              <p:cNvPr id="8495" name="Freeform 287"/>
              <p:cNvSpPr>
                <a:spLocks/>
              </p:cNvSpPr>
              <p:nvPr/>
            </p:nvSpPr>
            <p:spPr bwMode="auto">
              <a:xfrm>
                <a:off x="1396" y="2030"/>
                <a:ext cx="166" cy="143"/>
              </a:xfrm>
              <a:custGeom>
                <a:avLst/>
                <a:gdLst>
                  <a:gd name="T0" fmla="*/ 0 w 285"/>
                  <a:gd name="T1" fmla="*/ 251 h 251"/>
                  <a:gd name="T2" fmla="*/ 0 w 285"/>
                  <a:gd name="T3" fmla="*/ 157 h 251"/>
                  <a:gd name="T4" fmla="*/ 285 w 285"/>
                  <a:gd name="T5" fmla="*/ 0 h 251"/>
                  <a:gd name="T6" fmla="*/ 285 w 285"/>
                  <a:gd name="T7" fmla="*/ 97 h 251"/>
                  <a:gd name="T8" fmla="*/ 0 w 285"/>
                  <a:gd name="T9" fmla="*/ 251 h 251"/>
                  <a:gd name="T10" fmla="*/ 0 60000 65536"/>
                  <a:gd name="T11" fmla="*/ 0 60000 65536"/>
                  <a:gd name="T12" fmla="*/ 0 60000 65536"/>
                  <a:gd name="T13" fmla="*/ 0 60000 65536"/>
                  <a:gd name="T14" fmla="*/ 0 60000 65536"/>
                  <a:gd name="T15" fmla="*/ 0 w 285"/>
                  <a:gd name="T16" fmla="*/ 0 h 251"/>
                  <a:gd name="T17" fmla="*/ 285 w 285"/>
                  <a:gd name="T18" fmla="*/ 251 h 251"/>
                </a:gdLst>
                <a:ahLst/>
                <a:cxnLst>
                  <a:cxn ang="T10">
                    <a:pos x="T0" y="T1"/>
                  </a:cxn>
                  <a:cxn ang="T11">
                    <a:pos x="T2" y="T3"/>
                  </a:cxn>
                  <a:cxn ang="T12">
                    <a:pos x="T4" y="T5"/>
                  </a:cxn>
                  <a:cxn ang="T13">
                    <a:pos x="T6" y="T7"/>
                  </a:cxn>
                  <a:cxn ang="T14">
                    <a:pos x="T8" y="T9"/>
                  </a:cxn>
                </a:cxnLst>
                <a:rect l="T15" t="T16" r="T17" b="T18"/>
                <a:pathLst>
                  <a:path w="285" h="251">
                    <a:moveTo>
                      <a:pt x="0" y="251"/>
                    </a:moveTo>
                    <a:lnTo>
                      <a:pt x="0" y="157"/>
                    </a:lnTo>
                    <a:lnTo>
                      <a:pt x="285" y="0"/>
                    </a:lnTo>
                    <a:lnTo>
                      <a:pt x="285" y="97"/>
                    </a:lnTo>
                    <a:lnTo>
                      <a:pt x="0" y="251"/>
                    </a:lnTo>
                    <a:close/>
                  </a:path>
                </a:pathLst>
              </a:custGeom>
              <a:solidFill>
                <a:srgbClr val="FFFFFF"/>
              </a:solidFill>
              <a:ln w="9525">
                <a:noFill/>
                <a:round/>
                <a:headEnd/>
                <a:tailEnd/>
              </a:ln>
            </p:spPr>
            <p:txBody>
              <a:bodyPr/>
              <a:lstStyle/>
              <a:p>
                <a:endParaRPr lang="en-GB"/>
              </a:p>
            </p:txBody>
          </p:sp>
          <p:sp>
            <p:nvSpPr>
              <p:cNvPr id="8496" name="Line 288"/>
              <p:cNvSpPr>
                <a:spLocks noChangeShapeType="1"/>
              </p:cNvSpPr>
              <p:nvPr/>
            </p:nvSpPr>
            <p:spPr bwMode="auto">
              <a:xfrm flipV="1">
                <a:off x="1396" y="2119"/>
                <a:ext cx="1" cy="54"/>
              </a:xfrm>
              <a:prstGeom prst="line">
                <a:avLst/>
              </a:prstGeom>
              <a:noFill/>
              <a:ln w="11113">
                <a:solidFill>
                  <a:srgbClr val="000000"/>
                </a:solidFill>
                <a:round/>
                <a:headEnd/>
                <a:tailEnd/>
              </a:ln>
            </p:spPr>
            <p:txBody>
              <a:bodyPr/>
              <a:lstStyle/>
              <a:p>
                <a:endParaRPr lang="en-GB"/>
              </a:p>
            </p:txBody>
          </p:sp>
          <p:sp>
            <p:nvSpPr>
              <p:cNvPr id="8497" name="Line 289"/>
              <p:cNvSpPr>
                <a:spLocks noChangeShapeType="1"/>
              </p:cNvSpPr>
              <p:nvPr/>
            </p:nvSpPr>
            <p:spPr bwMode="auto">
              <a:xfrm flipV="1">
                <a:off x="1396" y="2030"/>
                <a:ext cx="166" cy="89"/>
              </a:xfrm>
              <a:prstGeom prst="line">
                <a:avLst/>
              </a:prstGeom>
              <a:noFill/>
              <a:ln w="11113">
                <a:solidFill>
                  <a:srgbClr val="000000"/>
                </a:solidFill>
                <a:round/>
                <a:headEnd/>
                <a:tailEnd/>
              </a:ln>
            </p:spPr>
            <p:txBody>
              <a:bodyPr/>
              <a:lstStyle/>
              <a:p>
                <a:endParaRPr lang="en-GB"/>
              </a:p>
            </p:txBody>
          </p:sp>
          <p:sp>
            <p:nvSpPr>
              <p:cNvPr id="8498" name="Line 290"/>
              <p:cNvSpPr>
                <a:spLocks noChangeShapeType="1"/>
              </p:cNvSpPr>
              <p:nvPr/>
            </p:nvSpPr>
            <p:spPr bwMode="auto">
              <a:xfrm>
                <a:off x="1562" y="2030"/>
                <a:ext cx="1" cy="55"/>
              </a:xfrm>
              <a:prstGeom prst="line">
                <a:avLst/>
              </a:prstGeom>
              <a:noFill/>
              <a:ln w="11113">
                <a:solidFill>
                  <a:srgbClr val="000000"/>
                </a:solidFill>
                <a:round/>
                <a:headEnd/>
                <a:tailEnd/>
              </a:ln>
            </p:spPr>
            <p:txBody>
              <a:bodyPr/>
              <a:lstStyle/>
              <a:p>
                <a:endParaRPr lang="en-GB"/>
              </a:p>
            </p:txBody>
          </p:sp>
          <p:sp>
            <p:nvSpPr>
              <p:cNvPr id="8499" name="Line 291"/>
              <p:cNvSpPr>
                <a:spLocks noChangeShapeType="1"/>
              </p:cNvSpPr>
              <p:nvPr/>
            </p:nvSpPr>
            <p:spPr bwMode="auto">
              <a:xfrm flipH="1">
                <a:off x="1396" y="2085"/>
                <a:ext cx="166" cy="88"/>
              </a:xfrm>
              <a:prstGeom prst="line">
                <a:avLst/>
              </a:prstGeom>
              <a:noFill/>
              <a:ln w="11113">
                <a:solidFill>
                  <a:srgbClr val="000000"/>
                </a:solidFill>
                <a:round/>
                <a:headEnd/>
                <a:tailEnd/>
              </a:ln>
            </p:spPr>
            <p:txBody>
              <a:bodyPr/>
              <a:lstStyle/>
              <a:p>
                <a:endParaRPr lang="en-GB"/>
              </a:p>
            </p:txBody>
          </p:sp>
          <p:sp>
            <p:nvSpPr>
              <p:cNvPr id="8500" name="Rectangle 292"/>
              <p:cNvSpPr>
                <a:spLocks noChangeArrowheads="1"/>
              </p:cNvSpPr>
              <p:nvPr/>
            </p:nvSpPr>
            <p:spPr bwMode="auto">
              <a:xfrm>
                <a:off x="2059" y="1916"/>
                <a:ext cx="65" cy="57"/>
              </a:xfrm>
              <a:prstGeom prst="rect">
                <a:avLst/>
              </a:prstGeom>
              <a:solidFill>
                <a:srgbClr val="000000"/>
              </a:solidFill>
              <a:ln w="11113">
                <a:solidFill>
                  <a:srgbClr val="000000"/>
                </a:solidFill>
                <a:miter lim="800000"/>
                <a:headEnd/>
                <a:tailEnd/>
              </a:ln>
            </p:spPr>
            <p:txBody>
              <a:bodyPr/>
              <a:lstStyle/>
              <a:p>
                <a:endParaRPr lang="it-IT"/>
              </a:p>
            </p:txBody>
          </p:sp>
          <p:sp>
            <p:nvSpPr>
              <p:cNvPr id="8501" name="Line 293"/>
              <p:cNvSpPr>
                <a:spLocks noChangeShapeType="1"/>
              </p:cNvSpPr>
              <p:nvPr/>
            </p:nvSpPr>
            <p:spPr bwMode="auto">
              <a:xfrm>
                <a:off x="2087" y="1778"/>
                <a:ext cx="1" cy="157"/>
              </a:xfrm>
              <a:prstGeom prst="line">
                <a:avLst/>
              </a:prstGeom>
              <a:noFill/>
              <a:ln w="11113">
                <a:solidFill>
                  <a:srgbClr val="000000"/>
                </a:solidFill>
                <a:round/>
                <a:headEnd/>
                <a:tailEnd/>
              </a:ln>
            </p:spPr>
            <p:txBody>
              <a:bodyPr/>
              <a:lstStyle/>
              <a:p>
                <a:endParaRPr lang="en-GB"/>
              </a:p>
            </p:txBody>
          </p:sp>
          <p:sp>
            <p:nvSpPr>
              <p:cNvPr id="8502" name="Line 294"/>
              <p:cNvSpPr>
                <a:spLocks noChangeShapeType="1"/>
              </p:cNvSpPr>
              <p:nvPr/>
            </p:nvSpPr>
            <p:spPr bwMode="auto">
              <a:xfrm flipV="1">
                <a:off x="1824" y="1774"/>
                <a:ext cx="272" cy="4"/>
              </a:xfrm>
              <a:prstGeom prst="line">
                <a:avLst/>
              </a:prstGeom>
              <a:noFill/>
              <a:ln w="11113">
                <a:solidFill>
                  <a:srgbClr val="000000"/>
                </a:solidFill>
                <a:round/>
                <a:headEnd/>
                <a:tailEnd/>
              </a:ln>
            </p:spPr>
            <p:txBody>
              <a:bodyPr/>
              <a:lstStyle/>
              <a:p>
                <a:endParaRPr lang="en-GB"/>
              </a:p>
            </p:txBody>
          </p:sp>
          <p:sp>
            <p:nvSpPr>
              <p:cNvPr id="8503" name="Line 295"/>
              <p:cNvSpPr>
                <a:spLocks noChangeShapeType="1"/>
              </p:cNvSpPr>
              <p:nvPr/>
            </p:nvSpPr>
            <p:spPr bwMode="auto">
              <a:xfrm>
                <a:off x="1824" y="1778"/>
                <a:ext cx="1" cy="273"/>
              </a:xfrm>
              <a:prstGeom prst="line">
                <a:avLst/>
              </a:prstGeom>
              <a:noFill/>
              <a:ln w="11113">
                <a:solidFill>
                  <a:srgbClr val="000000"/>
                </a:solidFill>
                <a:round/>
                <a:headEnd/>
                <a:tailEnd/>
              </a:ln>
            </p:spPr>
            <p:txBody>
              <a:bodyPr/>
              <a:lstStyle/>
              <a:p>
                <a:endParaRPr lang="en-GB"/>
              </a:p>
            </p:txBody>
          </p:sp>
          <p:sp>
            <p:nvSpPr>
              <p:cNvPr id="8504" name="Line 296"/>
              <p:cNvSpPr>
                <a:spLocks noChangeShapeType="1"/>
              </p:cNvSpPr>
              <p:nvPr/>
            </p:nvSpPr>
            <p:spPr bwMode="auto">
              <a:xfrm>
                <a:off x="1569" y="2051"/>
                <a:ext cx="255" cy="1"/>
              </a:xfrm>
              <a:prstGeom prst="line">
                <a:avLst/>
              </a:prstGeom>
              <a:noFill/>
              <a:ln w="11113">
                <a:solidFill>
                  <a:srgbClr val="000000"/>
                </a:solidFill>
                <a:round/>
                <a:headEnd/>
                <a:tailEnd/>
              </a:ln>
            </p:spPr>
            <p:txBody>
              <a:bodyPr/>
              <a:lstStyle/>
              <a:p>
                <a:endParaRPr lang="en-GB"/>
              </a:p>
            </p:txBody>
          </p:sp>
          <p:sp>
            <p:nvSpPr>
              <p:cNvPr id="8505" name="Rectangle 297"/>
              <p:cNvSpPr>
                <a:spLocks noChangeArrowheads="1"/>
              </p:cNvSpPr>
              <p:nvPr/>
            </p:nvSpPr>
            <p:spPr bwMode="auto">
              <a:xfrm>
                <a:off x="1156" y="2235"/>
                <a:ext cx="351" cy="104"/>
              </a:xfrm>
              <a:prstGeom prst="rect">
                <a:avLst/>
              </a:prstGeom>
              <a:noFill/>
              <a:ln w="9525">
                <a:noFill/>
                <a:miter lim="800000"/>
                <a:headEnd/>
                <a:tailEnd/>
              </a:ln>
            </p:spPr>
            <p:txBody>
              <a:bodyPr/>
              <a:lstStyle/>
              <a:p>
                <a:endParaRPr lang="it-IT"/>
              </a:p>
            </p:txBody>
          </p:sp>
          <p:sp>
            <p:nvSpPr>
              <p:cNvPr id="8506" name="Rectangle 298"/>
              <p:cNvSpPr>
                <a:spLocks noChangeArrowheads="1"/>
              </p:cNvSpPr>
              <p:nvPr/>
            </p:nvSpPr>
            <p:spPr bwMode="auto">
              <a:xfrm>
                <a:off x="1156" y="2240"/>
                <a:ext cx="280" cy="81"/>
              </a:xfrm>
              <a:prstGeom prst="rect">
                <a:avLst/>
              </a:prstGeom>
              <a:noFill/>
              <a:ln w="9525">
                <a:noFill/>
                <a:miter lim="800000"/>
                <a:headEnd/>
                <a:tailEnd/>
              </a:ln>
            </p:spPr>
            <p:txBody>
              <a:bodyPr wrap="none" lIns="0" tIns="0" rIns="0" bIns="0">
                <a:spAutoFit/>
              </a:bodyPr>
              <a:lstStyle/>
              <a:p>
                <a:pPr>
                  <a:spcBef>
                    <a:spcPct val="0"/>
                  </a:spcBef>
                  <a:buSzTx/>
                  <a:buFontTx/>
                  <a:buNone/>
                </a:pPr>
                <a:r>
                  <a:rPr lang="it-IT" sz="600" dirty="0">
                    <a:solidFill>
                      <a:srgbClr val="000000"/>
                    </a:solidFill>
                    <a:latin typeface="Helvetica" pitchFamily="34" charset="0"/>
                  </a:rPr>
                  <a:t>utente AT</a:t>
                </a:r>
                <a:endParaRPr lang="it-IT" sz="1400" dirty="0"/>
              </a:p>
            </p:txBody>
          </p:sp>
          <p:sp>
            <p:nvSpPr>
              <p:cNvPr id="8507" name="Freeform 299"/>
              <p:cNvSpPr>
                <a:spLocks/>
              </p:cNvSpPr>
              <p:nvPr/>
            </p:nvSpPr>
            <p:spPr bwMode="auto">
              <a:xfrm>
                <a:off x="2612" y="3008"/>
                <a:ext cx="198" cy="15"/>
              </a:xfrm>
              <a:custGeom>
                <a:avLst/>
                <a:gdLst>
                  <a:gd name="T0" fmla="*/ 0 w 338"/>
                  <a:gd name="T1" fmla="*/ 0 h 26"/>
                  <a:gd name="T2" fmla="*/ 0 w 338"/>
                  <a:gd name="T3" fmla="*/ 24 h 26"/>
                  <a:gd name="T4" fmla="*/ 338 w 338"/>
                  <a:gd name="T5" fmla="*/ 26 h 26"/>
                  <a:gd name="T6" fmla="*/ 338 w 338"/>
                  <a:gd name="T7" fmla="*/ 1 h 26"/>
                  <a:gd name="T8" fmla="*/ 0 w 338"/>
                  <a:gd name="T9" fmla="*/ 0 h 26"/>
                  <a:gd name="T10" fmla="*/ 0 60000 65536"/>
                  <a:gd name="T11" fmla="*/ 0 60000 65536"/>
                  <a:gd name="T12" fmla="*/ 0 60000 65536"/>
                  <a:gd name="T13" fmla="*/ 0 60000 65536"/>
                  <a:gd name="T14" fmla="*/ 0 60000 65536"/>
                  <a:gd name="T15" fmla="*/ 0 w 338"/>
                  <a:gd name="T16" fmla="*/ 0 h 26"/>
                  <a:gd name="T17" fmla="*/ 338 w 338"/>
                  <a:gd name="T18" fmla="*/ 26 h 26"/>
                </a:gdLst>
                <a:ahLst/>
                <a:cxnLst>
                  <a:cxn ang="T10">
                    <a:pos x="T0" y="T1"/>
                  </a:cxn>
                  <a:cxn ang="T11">
                    <a:pos x="T2" y="T3"/>
                  </a:cxn>
                  <a:cxn ang="T12">
                    <a:pos x="T4" y="T5"/>
                  </a:cxn>
                  <a:cxn ang="T13">
                    <a:pos x="T6" y="T7"/>
                  </a:cxn>
                  <a:cxn ang="T14">
                    <a:pos x="T8" y="T9"/>
                  </a:cxn>
                </a:cxnLst>
                <a:rect l="T15" t="T16" r="T17" b="T18"/>
                <a:pathLst>
                  <a:path w="338" h="26">
                    <a:moveTo>
                      <a:pt x="0" y="0"/>
                    </a:moveTo>
                    <a:lnTo>
                      <a:pt x="0" y="24"/>
                    </a:lnTo>
                    <a:lnTo>
                      <a:pt x="338" y="26"/>
                    </a:lnTo>
                    <a:lnTo>
                      <a:pt x="338" y="1"/>
                    </a:lnTo>
                    <a:lnTo>
                      <a:pt x="0" y="0"/>
                    </a:lnTo>
                    <a:close/>
                  </a:path>
                </a:pathLst>
              </a:custGeom>
              <a:solidFill>
                <a:srgbClr val="000000"/>
              </a:solidFill>
              <a:ln w="9525">
                <a:noFill/>
                <a:round/>
                <a:headEnd/>
                <a:tailEnd/>
              </a:ln>
            </p:spPr>
            <p:txBody>
              <a:bodyPr/>
              <a:lstStyle/>
              <a:p>
                <a:endParaRPr lang="en-GB"/>
              </a:p>
            </p:txBody>
          </p:sp>
          <p:sp>
            <p:nvSpPr>
              <p:cNvPr id="8508" name="Line 300"/>
              <p:cNvSpPr>
                <a:spLocks noChangeShapeType="1"/>
              </p:cNvSpPr>
              <p:nvPr/>
            </p:nvSpPr>
            <p:spPr bwMode="auto">
              <a:xfrm>
                <a:off x="2651" y="3012"/>
                <a:ext cx="1" cy="198"/>
              </a:xfrm>
              <a:prstGeom prst="line">
                <a:avLst/>
              </a:prstGeom>
              <a:noFill/>
              <a:ln w="11113">
                <a:solidFill>
                  <a:srgbClr val="000000"/>
                </a:solidFill>
                <a:round/>
                <a:headEnd/>
                <a:tailEnd/>
              </a:ln>
            </p:spPr>
            <p:txBody>
              <a:bodyPr/>
              <a:lstStyle/>
              <a:p>
                <a:endParaRPr lang="en-GB"/>
              </a:p>
            </p:txBody>
          </p:sp>
          <p:sp>
            <p:nvSpPr>
              <p:cNvPr id="8509" name="Line 301"/>
              <p:cNvSpPr>
                <a:spLocks noChangeShapeType="1"/>
              </p:cNvSpPr>
              <p:nvPr/>
            </p:nvSpPr>
            <p:spPr bwMode="auto">
              <a:xfrm>
                <a:off x="2715" y="3012"/>
                <a:ext cx="1" cy="171"/>
              </a:xfrm>
              <a:prstGeom prst="line">
                <a:avLst/>
              </a:prstGeom>
              <a:noFill/>
              <a:ln w="11113">
                <a:solidFill>
                  <a:srgbClr val="000000"/>
                </a:solidFill>
                <a:round/>
                <a:headEnd/>
                <a:tailEnd/>
              </a:ln>
            </p:spPr>
            <p:txBody>
              <a:bodyPr/>
              <a:lstStyle/>
              <a:p>
                <a:endParaRPr lang="en-GB"/>
              </a:p>
            </p:txBody>
          </p:sp>
          <p:sp>
            <p:nvSpPr>
              <p:cNvPr id="8510" name="Line 302"/>
              <p:cNvSpPr>
                <a:spLocks noChangeShapeType="1"/>
              </p:cNvSpPr>
              <p:nvPr/>
            </p:nvSpPr>
            <p:spPr bwMode="auto">
              <a:xfrm>
                <a:off x="2778" y="3012"/>
                <a:ext cx="1" cy="171"/>
              </a:xfrm>
              <a:prstGeom prst="line">
                <a:avLst/>
              </a:prstGeom>
              <a:noFill/>
              <a:ln w="11113">
                <a:solidFill>
                  <a:srgbClr val="000000"/>
                </a:solidFill>
                <a:round/>
                <a:headEnd/>
                <a:tailEnd/>
              </a:ln>
            </p:spPr>
            <p:txBody>
              <a:bodyPr/>
              <a:lstStyle/>
              <a:p>
                <a:endParaRPr lang="en-GB"/>
              </a:p>
            </p:txBody>
          </p:sp>
          <p:sp>
            <p:nvSpPr>
              <p:cNvPr id="8511" name="Line 303"/>
              <p:cNvSpPr>
                <a:spLocks noChangeShapeType="1"/>
              </p:cNvSpPr>
              <p:nvPr/>
            </p:nvSpPr>
            <p:spPr bwMode="auto">
              <a:xfrm>
                <a:off x="1491" y="3210"/>
                <a:ext cx="262" cy="1"/>
              </a:xfrm>
              <a:prstGeom prst="line">
                <a:avLst/>
              </a:prstGeom>
              <a:noFill/>
              <a:ln w="11113">
                <a:solidFill>
                  <a:srgbClr val="000000"/>
                </a:solidFill>
                <a:round/>
                <a:headEnd/>
                <a:tailEnd/>
              </a:ln>
            </p:spPr>
            <p:txBody>
              <a:bodyPr/>
              <a:lstStyle/>
              <a:p>
                <a:endParaRPr lang="en-GB"/>
              </a:p>
            </p:txBody>
          </p:sp>
          <p:sp>
            <p:nvSpPr>
              <p:cNvPr id="8512" name="Line 304"/>
              <p:cNvSpPr>
                <a:spLocks noChangeShapeType="1"/>
              </p:cNvSpPr>
              <p:nvPr/>
            </p:nvSpPr>
            <p:spPr bwMode="auto">
              <a:xfrm>
                <a:off x="1793" y="3210"/>
                <a:ext cx="262" cy="1"/>
              </a:xfrm>
              <a:prstGeom prst="line">
                <a:avLst/>
              </a:prstGeom>
              <a:noFill/>
              <a:ln w="11113">
                <a:solidFill>
                  <a:srgbClr val="000000"/>
                </a:solidFill>
                <a:round/>
                <a:headEnd/>
                <a:tailEnd/>
              </a:ln>
            </p:spPr>
            <p:txBody>
              <a:bodyPr/>
              <a:lstStyle/>
              <a:p>
                <a:endParaRPr lang="en-GB"/>
              </a:p>
            </p:txBody>
          </p:sp>
          <p:sp>
            <p:nvSpPr>
              <p:cNvPr id="8513" name="Line 305"/>
              <p:cNvSpPr>
                <a:spLocks noChangeShapeType="1"/>
              </p:cNvSpPr>
              <p:nvPr/>
            </p:nvSpPr>
            <p:spPr bwMode="auto">
              <a:xfrm>
                <a:off x="2087" y="3210"/>
                <a:ext cx="262" cy="1"/>
              </a:xfrm>
              <a:prstGeom prst="line">
                <a:avLst/>
              </a:prstGeom>
              <a:noFill/>
              <a:ln w="11113">
                <a:solidFill>
                  <a:srgbClr val="000000"/>
                </a:solidFill>
                <a:round/>
                <a:headEnd/>
                <a:tailEnd/>
              </a:ln>
            </p:spPr>
            <p:txBody>
              <a:bodyPr/>
              <a:lstStyle/>
              <a:p>
                <a:endParaRPr lang="en-GB"/>
              </a:p>
            </p:txBody>
          </p:sp>
          <p:sp>
            <p:nvSpPr>
              <p:cNvPr id="8514" name="Line 306"/>
              <p:cNvSpPr>
                <a:spLocks noChangeShapeType="1"/>
              </p:cNvSpPr>
              <p:nvPr/>
            </p:nvSpPr>
            <p:spPr bwMode="auto">
              <a:xfrm>
                <a:off x="2389" y="3210"/>
                <a:ext cx="262" cy="1"/>
              </a:xfrm>
              <a:prstGeom prst="line">
                <a:avLst/>
              </a:prstGeom>
              <a:noFill/>
              <a:ln w="11113">
                <a:solidFill>
                  <a:srgbClr val="000000"/>
                </a:solidFill>
                <a:round/>
                <a:headEnd/>
                <a:tailEnd/>
              </a:ln>
            </p:spPr>
            <p:txBody>
              <a:bodyPr/>
              <a:lstStyle/>
              <a:p>
                <a:endParaRPr lang="en-GB"/>
              </a:p>
            </p:txBody>
          </p:sp>
          <p:sp>
            <p:nvSpPr>
              <p:cNvPr id="8515" name="Line 307"/>
              <p:cNvSpPr>
                <a:spLocks noChangeShapeType="1"/>
              </p:cNvSpPr>
              <p:nvPr/>
            </p:nvSpPr>
            <p:spPr bwMode="auto">
              <a:xfrm>
                <a:off x="2349" y="3183"/>
                <a:ext cx="1" cy="62"/>
              </a:xfrm>
              <a:prstGeom prst="line">
                <a:avLst/>
              </a:prstGeom>
              <a:noFill/>
              <a:ln w="11113">
                <a:solidFill>
                  <a:srgbClr val="000000"/>
                </a:solidFill>
                <a:round/>
                <a:headEnd/>
                <a:tailEnd/>
              </a:ln>
            </p:spPr>
            <p:txBody>
              <a:bodyPr/>
              <a:lstStyle/>
              <a:p>
                <a:endParaRPr lang="en-GB"/>
              </a:p>
            </p:txBody>
          </p:sp>
          <p:sp>
            <p:nvSpPr>
              <p:cNvPr id="8516" name="Line 308"/>
              <p:cNvSpPr>
                <a:spLocks noChangeShapeType="1"/>
              </p:cNvSpPr>
              <p:nvPr/>
            </p:nvSpPr>
            <p:spPr bwMode="auto">
              <a:xfrm>
                <a:off x="2389" y="3183"/>
                <a:ext cx="1" cy="62"/>
              </a:xfrm>
              <a:prstGeom prst="line">
                <a:avLst/>
              </a:prstGeom>
              <a:noFill/>
              <a:ln w="11113">
                <a:solidFill>
                  <a:srgbClr val="000000"/>
                </a:solidFill>
                <a:round/>
                <a:headEnd/>
                <a:tailEnd/>
              </a:ln>
            </p:spPr>
            <p:txBody>
              <a:bodyPr/>
              <a:lstStyle/>
              <a:p>
                <a:endParaRPr lang="en-GB"/>
              </a:p>
            </p:txBody>
          </p:sp>
          <p:sp>
            <p:nvSpPr>
              <p:cNvPr id="8517" name="Line 309"/>
              <p:cNvSpPr>
                <a:spLocks noChangeShapeType="1"/>
              </p:cNvSpPr>
              <p:nvPr/>
            </p:nvSpPr>
            <p:spPr bwMode="auto">
              <a:xfrm>
                <a:off x="2055" y="3183"/>
                <a:ext cx="1" cy="62"/>
              </a:xfrm>
              <a:prstGeom prst="line">
                <a:avLst/>
              </a:prstGeom>
              <a:noFill/>
              <a:ln w="11113">
                <a:solidFill>
                  <a:srgbClr val="000000"/>
                </a:solidFill>
                <a:round/>
                <a:headEnd/>
                <a:tailEnd/>
              </a:ln>
            </p:spPr>
            <p:txBody>
              <a:bodyPr/>
              <a:lstStyle/>
              <a:p>
                <a:endParaRPr lang="en-GB"/>
              </a:p>
            </p:txBody>
          </p:sp>
          <p:sp>
            <p:nvSpPr>
              <p:cNvPr id="8518" name="Line 310"/>
              <p:cNvSpPr>
                <a:spLocks noChangeShapeType="1"/>
              </p:cNvSpPr>
              <p:nvPr/>
            </p:nvSpPr>
            <p:spPr bwMode="auto">
              <a:xfrm>
                <a:off x="2087" y="3183"/>
                <a:ext cx="1" cy="62"/>
              </a:xfrm>
              <a:prstGeom prst="line">
                <a:avLst/>
              </a:prstGeom>
              <a:noFill/>
              <a:ln w="11113">
                <a:solidFill>
                  <a:srgbClr val="000000"/>
                </a:solidFill>
                <a:round/>
                <a:headEnd/>
                <a:tailEnd/>
              </a:ln>
            </p:spPr>
            <p:txBody>
              <a:bodyPr/>
              <a:lstStyle/>
              <a:p>
                <a:endParaRPr lang="en-GB"/>
              </a:p>
            </p:txBody>
          </p:sp>
          <p:sp>
            <p:nvSpPr>
              <p:cNvPr id="8519" name="Line 311"/>
              <p:cNvSpPr>
                <a:spLocks noChangeShapeType="1"/>
              </p:cNvSpPr>
              <p:nvPr/>
            </p:nvSpPr>
            <p:spPr bwMode="auto">
              <a:xfrm>
                <a:off x="1753" y="3183"/>
                <a:ext cx="1" cy="62"/>
              </a:xfrm>
              <a:prstGeom prst="line">
                <a:avLst/>
              </a:prstGeom>
              <a:noFill/>
              <a:ln w="11113">
                <a:solidFill>
                  <a:srgbClr val="000000"/>
                </a:solidFill>
                <a:round/>
                <a:headEnd/>
                <a:tailEnd/>
              </a:ln>
            </p:spPr>
            <p:txBody>
              <a:bodyPr/>
              <a:lstStyle/>
              <a:p>
                <a:endParaRPr lang="en-GB"/>
              </a:p>
            </p:txBody>
          </p:sp>
          <p:sp>
            <p:nvSpPr>
              <p:cNvPr id="8520" name="Line 312"/>
              <p:cNvSpPr>
                <a:spLocks noChangeShapeType="1"/>
              </p:cNvSpPr>
              <p:nvPr/>
            </p:nvSpPr>
            <p:spPr bwMode="auto">
              <a:xfrm>
                <a:off x="1793" y="3183"/>
                <a:ext cx="1" cy="62"/>
              </a:xfrm>
              <a:prstGeom prst="line">
                <a:avLst/>
              </a:prstGeom>
              <a:noFill/>
              <a:ln w="11113">
                <a:solidFill>
                  <a:srgbClr val="000000"/>
                </a:solidFill>
                <a:round/>
                <a:headEnd/>
                <a:tailEnd/>
              </a:ln>
            </p:spPr>
            <p:txBody>
              <a:bodyPr/>
              <a:lstStyle/>
              <a:p>
                <a:endParaRPr lang="en-GB"/>
              </a:p>
            </p:txBody>
          </p:sp>
          <p:sp>
            <p:nvSpPr>
              <p:cNvPr id="8521" name="Line 313"/>
              <p:cNvSpPr>
                <a:spLocks noChangeShapeType="1"/>
              </p:cNvSpPr>
              <p:nvPr/>
            </p:nvSpPr>
            <p:spPr bwMode="auto">
              <a:xfrm>
                <a:off x="2778" y="3183"/>
                <a:ext cx="271" cy="1"/>
              </a:xfrm>
              <a:prstGeom prst="line">
                <a:avLst/>
              </a:prstGeom>
              <a:noFill/>
              <a:ln w="11113">
                <a:solidFill>
                  <a:srgbClr val="000000"/>
                </a:solidFill>
                <a:round/>
                <a:headEnd/>
                <a:tailEnd/>
              </a:ln>
            </p:spPr>
            <p:txBody>
              <a:bodyPr/>
              <a:lstStyle/>
              <a:p>
                <a:endParaRPr lang="en-GB"/>
              </a:p>
            </p:txBody>
          </p:sp>
          <p:sp>
            <p:nvSpPr>
              <p:cNvPr id="8522" name="Line 314"/>
              <p:cNvSpPr>
                <a:spLocks noChangeShapeType="1"/>
              </p:cNvSpPr>
              <p:nvPr/>
            </p:nvSpPr>
            <p:spPr bwMode="auto">
              <a:xfrm>
                <a:off x="3072" y="3183"/>
                <a:ext cx="240" cy="1"/>
              </a:xfrm>
              <a:prstGeom prst="line">
                <a:avLst/>
              </a:prstGeom>
              <a:noFill/>
              <a:ln w="11113">
                <a:solidFill>
                  <a:srgbClr val="000000"/>
                </a:solidFill>
                <a:round/>
                <a:headEnd/>
                <a:tailEnd/>
              </a:ln>
            </p:spPr>
            <p:txBody>
              <a:bodyPr/>
              <a:lstStyle/>
              <a:p>
                <a:endParaRPr lang="en-GB"/>
              </a:p>
            </p:txBody>
          </p:sp>
          <p:sp>
            <p:nvSpPr>
              <p:cNvPr id="8523" name="Line 315"/>
              <p:cNvSpPr>
                <a:spLocks noChangeShapeType="1"/>
              </p:cNvSpPr>
              <p:nvPr/>
            </p:nvSpPr>
            <p:spPr bwMode="auto">
              <a:xfrm flipV="1">
                <a:off x="3335" y="3180"/>
                <a:ext cx="151" cy="3"/>
              </a:xfrm>
              <a:prstGeom prst="line">
                <a:avLst/>
              </a:prstGeom>
              <a:noFill/>
              <a:ln w="11113">
                <a:solidFill>
                  <a:srgbClr val="000000"/>
                </a:solidFill>
                <a:round/>
                <a:headEnd/>
                <a:tailEnd/>
              </a:ln>
            </p:spPr>
            <p:txBody>
              <a:bodyPr/>
              <a:lstStyle/>
              <a:p>
                <a:endParaRPr lang="en-GB"/>
              </a:p>
            </p:txBody>
          </p:sp>
          <p:sp>
            <p:nvSpPr>
              <p:cNvPr id="8524" name="Line 316"/>
              <p:cNvSpPr>
                <a:spLocks noChangeShapeType="1"/>
              </p:cNvSpPr>
              <p:nvPr/>
            </p:nvSpPr>
            <p:spPr bwMode="auto">
              <a:xfrm>
                <a:off x="3049" y="3155"/>
                <a:ext cx="1" cy="55"/>
              </a:xfrm>
              <a:prstGeom prst="line">
                <a:avLst/>
              </a:prstGeom>
              <a:noFill/>
              <a:ln w="11113">
                <a:solidFill>
                  <a:srgbClr val="000000"/>
                </a:solidFill>
                <a:round/>
                <a:headEnd/>
                <a:tailEnd/>
              </a:ln>
            </p:spPr>
            <p:txBody>
              <a:bodyPr/>
              <a:lstStyle/>
              <a:p>
                <a:endParaRPr lang="en-GB"/>
              </a:p>
            </p:txBody>
          </p:sp>
          <p:sp>
            <p:nvSpPr>
              <p:cNvPr id="8525" name="Line 317"/>
              <p:cNvSpPr>
                <a:spLocks noChangeShapeType="1"/>
              </p:cNvSpPr>
              <p:nvPr/>
            </p:nvSpPr>
            <p:spPr bwMode="auto">
              <a:xfrm>
                <a:off x="3072" y="3155"/>
                <a:ext cx="1" cy="55"/>
              </a:xfrm>
              <a:prstGeom prst="line">
                <a:avLst/>
              </a:prstGeom>
              <a:noFill/>
              <a:ln w="11113">
                <a:solidFill>
                  <a:srgbClr val="000000"/>
                </a:solidFill>
                <a:round/>
                <a:headEnd/>
                <a:tailEnd/>
              </a:ln>
            </p:spPr>
            <p:txBody>
              <a:bodyPr/>
              <a:lstStyle/>
              <a:p>
                <a:endParaRPr lang="en-GB"/>
              </a:p>
            </p:txBody>
          </p:sp>
          <p:sp>
            <p:nvSpPr>
              <p:cNvPr id="8526" name="Line 318"/>
              <p:cNvSpPr>
                <a:spLocks noChangeShapeType="1"/>
              </p:cNvSpPr>
              <p:nvPr/>
            </p:nvSpPr>
            <p:spPr bwMode="auto">
              <a:xfrm>
                <a:off x="3312" y="3155"/>
                <a:ext cx="1" cy="55"/>
              </a:xfrm>
              <a:prstGeom prst="line">
                <a:avLst/>
              </a:prstGeom>
              <a:noFill/>
              <a:ln w="11113">
                <a:solidFill>
                  <a:srgbClr val="000000"/>
                </a:solidFill>
                <a:round/>
                <a:headEnd/>
                <a:tailEnd/>
              </a:ln>
            </p:spPr>
            <p:txBody>
              <a:bodyPr/>
              <a:lstStyle/>
              <a:p>
                <a:endParaRPr lang="en-GB"/>
              </a:p>
            </p:txBody>
          </p:sp>
          <p:sp>
            <p:nvSpPr>
              <p:cNvPr id="8527" name="Line 319"/>
              <p:cNvSpPr>
                <a:spLocks noChangeShapeType="1"/>
              </p:cNvSpPr>
              <p:nvPr/>
            </p:nvSpPr>
            <p:spPr bwMode="auto">
              <a:xfrm>
                <a:off x="3335" y="3155"/>
                <a:ext cx="1" cy="55"/>
              </a:xfrm>
              <a:prstGeom prst="line">
                <a:avLst/>
              </a:prstGeom>
              <a:noFill/>
              <a:ln w="11113">
                <a:solidFill>
                  <a:srgbClr val="000000"/>
                </a:solidFill>
                <a:round/>
                <a:headEnd/>
                <a:tailEnd/>
              </a:ln>
            </p:spPr>
            <p:txBody>
              <a:bodyPr/>
              <a:lstStyle/>
              <a:p>
                <a:endParaRPr lang="en-GB"/>
              </a:p>
            </p:txBody>
          </p:sp>
          <p:sp>
            <p:nvSpPr>
              <p:cNvPr id="8528" name="Line 320"/>
              <p:cNvSpPr>
                <a:spLocks noChangeShapeType="1"/>
              </p:cNvSpPr>
              <p:nvPr/>
            </p:nvSpPr>
            <p:spPr bwMode="auto">
              <a:xfrm flipH="1">
                <a:off x="2808" y="3498"/>
                <a:ext cx="2" cy="76"/>
              </a:xfrm>
              <a:prstGeom prst="line">
                <a:avLst/>
              </a:prstGeom>
              <a:noFill/>
              <a:ln w="11113">
                <a:solidFill>
                  <a:srgbClr val="000000"/>
                </a:solidFill>
                <a:round/>
                <a:headEnd/>
                <a:tailEnd/>
              </a:ln>
            </p:spPr>
            <p:txBody>
              <a:bodyPr/>
              <a:lstStyle/>
              <a:p>
                <a:endParaRPr lang="en-GB"/>
              </a:p>
            </p:txBody>
          </p:sp>
          <p:sp>
            <p:nvSpPr>
              <p:cNvPr id="8529" name="Line 321"/>
              <p:cNvSpPr>
                <a:spLocks noChangeShapeType="1"/>
              </p:cNvSpPr>
              <p:nvPr/>
            </p:nvSpPr>
            <p:spPr bwMode="auto">
              <a:xfrm>
                <a:off x="2715" y="3093"/>
                <a:ext cx="1" cy="206"/>
              </a:xfrm>
              <a:prstGeom prst="line">
                <a:avLst/>
              </a:prstGeom>
              <a:noFill/>
              <a:ln w="11113">
                <a:solidFill>
                  <a:srgbClr val="000000"/>
                </a:solidFill>
                <a:round/>
                <a:headEnd/>
                <a:tailEnd/>
              </a:ln>
            </p:spPr>
            <p:txBody>
              <a:bodyPr/>
              <a:lstStyle/>
              <a:p>
                <a:endParaRPr lang="en-GB"/>
              </a:p>
            </p:txBody>
          </p:sp>
          <p:sp>
            <p:nvSpPr>
              <p:cNvPr id="8530" name="Line 322"/>
              <p:cNvSpPr>
                <a:spLocks noChangeShapeType="1"/>
              </p:cNvSpPr>
              <p:nvPr/>
            </p:nvSpPr>
            <p:spPr bwMode="auto">
              <a:xfrm flipH="1">
                <a:off x="2580" y="3498"/>
                <a:ext cx="2" cy="80"/>
              </a:xfrm>
              <a:prstGeom prst="line">
                <a:avLst/>
              </a:prstGeom>
              <a:noFill/>
              <a:ln w="11113">
                <a:solidFill>
                  <a:srgbClr val="000000"/>
                </a:solidFill>
                <a:round/>
                <a:headEnd/>
                <a:tailEnd/>
              </a:ln>
            </p:spPr>
            <p:txBody>
              <a:bodyPr/>
              <a:lstStyle/>
              <a:p>
                <a:endParaRPr lang="en-GB"/>
              </a:p>
            </p:txBody>
          </p:sp>
          <p:sp>
            <p:nvSpPr>
              <p:cNvPr id="8531" name="Line 323"/>
              <p:cNvSpPr>
                <a:spLocks noChangeShapeType="1"/>
              </p:cNvSpPr>
              <p:nvPr/>
            </p:nvSpPr>
            <p:spPr bwMode="auto">
              <a:xfrm flipH="1">
                <a:off x="2582" y="3498"/>
                <a:ext cx="228" cy="1"/>
              </a:xfrm>
              <a:prstGeom prst="line">
                <a:avLst/>
              </a:prstGeom>
              <a:noFill/>
              <a:ln w="11113">
                <a:solidFill>
                  <a:srgbClr val="000000"/>
                </a:solidFill>
                <a:round/>
                <a:headEnd/>
                <a:tailEnd/>
              </a:ln>
            </p:spPr>
            <p:txBody>
              <a:bodyPr/>
              <a:lstStyle/>
              <a:p>
                <a:endParaRPr lang="en-GB"/>
              </a:p>
            </p:txBody>
          </p:sp>
          <p:sp>
            <p:nvSpPr>
              <p:cNvPr id="8532" name="Line 324"/>
              <p:cNvSpPr>
                <a:spLocks noChangeShapeType="1"/>
              </p:cNvSpPr>
              <p:nvPr/>
            </p:nvSpPr>
            <p:spPr bwMode="auto">
              <a:xfrm>
                <a:off x="2810" y="3606"/>
                <a:ext cx="1" cy="226"/>
              </a:xfrm>
              <a:prstGeom prst="line">
                <a:avLst/>
              </a:prstGeom>
              <a:noFill/>
              <a:ln w="11113">
                <a:solidFill>
                  <a:srgbClr val="000000"/>
                </a:solidFill>
                <a:round/>
                <a:headEnd/>
                <a:tailEnd/>
              </a:ln>
            </p:spPr>
            <p:txBody>
              <a:bodyPr/>
              <a:lstStyle/>
              <a:p>
                <a:endParaRPr lang="en-GB"/>
              </a:p>
            </p:txBody>
          </p:sp>
          <p:sp>
            <p:nvSpPr>
              <p:cNvPr id="8533" name="Line 325"/>
              <p:cNvSpPr>
                <a:spLocks noChangeShapeType="1"/>
              </p:cNvSpPr>
              <p:nvPr/>
            </p:nvSpPr>
            <p:spPr bwMode="auto">
              <a:xfrm>
                <a:off x="2588" y="3606"/>
                <a:ext cx="1" cy="226"/>
              </a:xfrm>
              <a:prstGeom prst="line">
                <a:avLst/>
              </a:prstGeom>
              <a:noFill/>
              <a:ln w="11113">
                <a:solidFill>
                  <a:srgbClr val="000000"/>
                </a:solidFill>
                <a:round/>
                <a:headEnd/>
                <a:tailEnd/>
              </a:ln>
            </p:spPr>
            <p:txBody>
              <a:bodyPr/>
              <a:lstStyle/>
              <a:p>
                <a:endParaRPr lang="en-GB"/>
              </a:p>
            </p:txBody>
          </p:sp>
          <p:sp>
            <p:nvSpPr>
              <p:cNvPr id="8534" name="Line 326"/>
              <p:cNvSpPr>
                <a:spLocks noChangeShapeType="1"/>
              </p:cNvSpPr>
              <p:nvPr/>
            </p:nvSpPr>
            <p:spPr bwMode="auto">
              <a:xfrm>
                <a:off x="2715" y="3326"/>
                <a:ext cx="1" cy="172"/>
              </a:xfrm>
              <a:prstGeom prst="line">
                <a:avLst/>
              </a:prstGeom>
              <a:noFill/>
              <a:ln w="11113">
                <a:solidFill>
                  <a:srgbClr val="000000"/>
                </a:solidFill>
                <a:round/>
                <a:headEnd/>
                <a:tailEnd/>
              </a:ln>
            </p:spPr>
            <p:txBody>
              <a:bodyPr/>
              <a:lstStyle/>
              <a:p>
                <a:endParaRPr lang="en-GB"/>
              </a:p>
            </p:txBody>
          </p:sp>
          <p:sp>
            <p:nvSpPr>
              <p:cNvPr id="8535" name="Line 327"/>
              <p:cNvSpPr>
                <a:spLocks noChangeShapeType="1"/>
              </p:cNvSpPr>
              <p:nvPr/>
            </p:nvSpPr>
            <p:spPr bwMode="auto">
              <a:xfrm flipH="1">
                <a:off x="2674" y="3299"/>
                <a:ext cx="71" cy="1"/>
              </a:xfrm>
              <a:prstGeom prst="line">
                <a:avLst/>
              </a:prstGeom>
              <a:noFill/>
              <a:ln w="11113">
                <a:solidFill>
                  <a:srgbClr val="000000"/>
                </a:solidFill>
                <a:round/>
                <a:headEnd/>
                <a:tailEnd/>
              </a:ln>
            </p:spPr>
            <p:txBody>
              <a:bodyPr/>
              <a:lstStyle/>
              <a:p>
                <a:endParaRPr lang="en-GB"/>
              </a:p>
            </p:txBody>
          </p:sp>
          <p:sp>
            <p:nvSpPr>
              <p:cNvPr id="8536" name="Line 328"/>
              <p:cNvSpPr>
                <a:spLocks noChangeShapeType="1"/>
              </p:cNvSpPr>
              <p:nvPr/>
            </p:nvSpPr>
            <p:spPr bwMode="auto">
              <a:xfrm flipH="1">
                <a:off x="2674" y="3326"/>
                <a:ext cx="71" cy="1"/>
              </a:xfrm>
              <a:prstGeom prst="line">
                <a:avLst/>
              </a:prstGeom>
              <a:noFill/>
              <a:ln w="11113">
                <a:solidFill>
                  <a:srgbClr val="000000"/>
                </a:solidFill>
                <a:round/>
                <a:headEnd/>
                <a:tailEnd/>
              </a:ln>
            </p:spPr>
            <p:txBody>
              <a:bodyPr/>
              <a:lstStyle/>
              <a:p>
                <a:endParaRPr lang="en-GB"/>
              </a:p>
            </p:txBody>
          </p:sp>
          <p:sp>
            <p:nvSpPr>
              <p:cNvPr id="8537" name="Line 329"/>
              <p:cNvSpPr>
                <a:spLocks noChangeShapeType="1"/>
              </p:cNvSpPr>
              <p:nvPr/>
            </p:nvSpPr>
            <p:spPr bwMode="auto">
              <a:xfrm flipH="1">
                <a:off x="2778" y="3578"/>
                <a:ext cx="72" cy="2"/>
              </a:xfrm>
              <a:prstGeom prst="line">
                <a:avLst/>
              </a:prstGeom>
              <a:noFill/>
              <a:ln w="11113">
                <a:solidFill>
                  <a:srgbClr val="000000"/>
                </a:solidFill>
                <a:round/>
                <a:headEnd/>
                <a:tailEnd/>
              </a:ln>
            </p:spPr>
            <p:txBody>
              <a:bodyPr/>
              <a:lstStyle/>
              <a:p>
                <a:endParaRPr lang="en-GB"/>
              </a:p>
            </p:txBody>
          </p:sp>
          <p:sp>
            <p:nvSpPr>
              <p:cNvPr id="8538" name="Line 330"/>
              <p:cNvSpPr>
                <a:spLocks noChangeShapeType="1"/>
              </p:cNvSpPr>
              <p:nvPr/>
            </p:nvSpPr>
            <p:spPr bwMode="auto">
              <a:xfrm flipH="1">
                <a:off x="2778" y="3606"/>
                <a:ext cx="72" cy="1"/>
              </a:xfrm>
              <a:prstGeom prst="line">
                <a:avLst/>
              </a:prstGeom>
              <a:noFill/>
              <a:ln w="11113">
                <a:solidFill>
                  <a:srgbClr val="000000"/>
                </a:solidFill>
                <a:round/>
                <a:headEnd/>
                <a:tailEnd/>
              </a:ln>
            </p:spPr>
            <p:txBody>
              <a:bodyPr/>
              <a:lstStyle/>
              <a:p>
                <a:endParaRPr lang="en-GB"/>
              </a:p>
            </p:txBody>
          </p:sp>
          <p:sp>
            <p:nvSpPr>
              <p:cNvPr id="8539" name="Line 331"/>
              <p:cNvSpPr>
                <a:spLocks noChangeShapeType="1"/>
              </p:cNvSpPr>
              <p:nvPr/>
            </p:nvSpPr>
            <p:spPr bwMode="auto">
              <a:xfrm flipH="1">
                <a:off x="2547" y="3578"/>
                <a:ext cx="65" cy="2"/>
              </a:xfrm>
              <a:prstGeom prst="line">
                <a:avLst/>
              </a:prstGeom>
              <a:noFill/>
              <a:ln w="11113">
                <a:solidFill>
                  <a:srgbClr val="000000"/>
                </a:solidFill>
                <a:round/>
                <a:headEnd/>
                <a:tailEnd/>
              </a:ln>
            </p:spPr>
            <p:txBody>
              <a:bodyPr/>
              <a:lstStyle/>
              <a:p>
                <a:endParaRPr lang="en-GB"/>
              </a:p>
            </p:txBody>
          </p:sp>
          <p:sp>
            <p:nvSpPr>
              <p:cNvPr id="8540" name="Line 332"/>
              <p:cNvSpPr>
                <a:spLocks noChangeShapeType="1"/>
              </p:cNvSpPr>
              <p:nvPr/>
            </p:nvSpPr>
            <p:spPr bwMode="auto">
              <a:xfrm flipH="1">
                <a:off x="2547" y="3606"/>
                <a:ext cx="65" cy="1"/>
              </a:xfrm>
              <a:prstGeom prst="line">
                <a:avLst/>
              </a:prstGeom>
              <a:noFill/>
              <a:ln w="11113">
                <a:solidFill>
                  <a:srgbClr val="000000"/>
                </a:solidFill>
                <a:round/>
                <a:headEnd/>
                <a:tailEnd/>
              </a:ln>
            </p:spPr>
            <p:txBody>
              <a:bodyPr/>
              <a:lstStyle/>
              <a:p>
                <a:endParaRPr lang="en-GB"/>
              </a:p>
            </p:txBody>
          </p:sp>
          <p:sp>
            <p:nvSpPr>
              <p:cNvPr id="8541" name="Rectangle 333"/>
              <p:cNvSpPr>
                <a:spLocks noChangeArrowheads="1"/>
              </p:cNvSpPr>
              <p:nvPr/>
            </p:nvSpPr>
            <p:spPr bwMode="auto">
              <a:xfrm>
                <a:off x="2981" y="3616"/>
                <a:ext cx="184" cy="152"/>
              </a:xfrm>
              <a:prstGeom prst="rect">
                <a:avLst/>
              </a:prstGeom>
              <a:solidFill>
                <a:srgbClr val="000000"/>
              </a:solidFill>
              <a:ln w="11113">
                <a:solidFill>
                  <a:srgbClr val="000000"/>
                </a:solidFill>
                <a:miter lim="800000"/>
                <a:headEnd/>
                <a:tailEnd/>
              </a:ln>
            </p:spPr>
            <p:txBody>
              <a:bodyPr/>
              <a:lstStyle/>
              <a:p>
                <a:endParaRPr lang="it-IT"/>
              </a:p>
            </p:txBody>
          </p:sp>
          <p:sp>
            <p:nvSpPr>
              <p:cNvPr id="8542" name="Freeform 334"/>
              <p:cNvSpPr>
                <a:spLocks/>
              </p:cNvSpPr>
              <p:nvPr/>
            </p:nvSpPr>
            <p:spPr bwMode="auto">
              <a:xfrm>
                <a:off x="2960" y="3592"/>
                <a:ext cx="215" cy="21"/>
              </a:xfrm>
              <a:custGeom>
                <a:avLst/>
                <a:gdLst>
                  <a:gd name="T0" fmla="*/ 0 w 365"/>
                  <a:gd name="T1" fmla="*/ 35 h 35"/>
                  <a:gd name="T2" fmla="*/ 365 w 365"/>
                  <a:gd name="T3" fmla="*/ 35 h 35"/>
                  <a:gd name="T4" fmla="*/ 299 w 365"/>
                  <a:gd name="T5" fmla="*/ 0 h 35"/>
                  <a:gd name="T6" fmla="*/ 95 w 365"/>
                  <a:gd name="T7" fmla="*/ 0 h 35"/>
                  <a:gd name="T8" fmla="*/ 0 w 365"/>
                  <a:gd name="T9" fmla="*/ 35 h 35"/>
                  <a:gd name="T10" fmla="*/ 0 60000 65536"/>
                  <a:gd name="T11" fmla="*/ 0 60000 65536"/>
                  <a:gd name="T12" fmla="*/ 0 60000 65536"/>
                  <a:gd name="T13" fmla="*/ 0 60000 65536"/>
                  <a:gd name="T14" fmla="*/ 0 60000 65536"/>
                  <a:gd name="T15" fmla="*/ 0 w 365"/>
                  <a:gd name="T16" fmla="*/ 0 h 35"/>
                  <a:gd name="T17" fmla="*/ 365 w 365"/>
                  <a:gd name="T18" fmla="*/ 35 h 35"/>
                </a:gdLst>
                <a:ahLst/>
                <a:cxnLst>
                  <a:cxn ang="T10">
                    <a:pos x="T0" y="T1"/>
                  </a:cxn>
                  <a:cxn ang="T11">
                    <a:pos x="T2" y="T3"/>
                  </a:cxn>
                  <a:cxn ang="T12">
                    <a:pos x="T4" y="T5"/>
                  </a:cxn>
                  <a:cxn ang="T13">
                    <a:pos x="T6" y="T7"/>
                  </a:cxn>
                  <a:cxn ang="T14">
                    <a:pos x="T8" y="T9"/>
                  </a:cxn>
                </a:cxnLst>
                <a:rect l="T15" t="T16" r="T17" b="T18"/>
                <a:pathLst>
                  <a:path w="365" h="35">
                    <a:moveTo>
                      <a:pt x="0" y="35"/>
                    </a:moveTo>
                    <a:lnTo>
                      <a:pt x="365" y="35"/>
                    </a:lnTo>
                    <a:lnTo>
                      <a:pt x="299" y="0"/>
                    </a:lnTo>
                    <a:lnTo>
                      <a:pt x="95" y="0"/>
                    </a:lnTo>
                    <a:lnTo>
                      <a:pt x="0" y="35"/>
                    </a:lnTo>
                    <a:close/>
                  </a:path>
                </a:pathLst>
              </a:custGeom>
              <a:solidFill>
                <a:srgbClr val="000000"/>
              </a:solidFill>
              <a:ln w="9525">
                <a:noFill/>
                <a:round/>
                <a:headEnd/>
                <a:tailEnd/>
              </a:ln>
            </p:spPr>
            <p:txBody>
              <a:bodyPr/>
              <a:lstStyle/>
              <a:p>
                <a:endParaRPr lang="en-GB"/>
              </a:p>
            </p:txBody>
          </p:sp>
          <p:sp>
            <p:nvSpPr>
              <p:cNvPr id="8543" name="Line 335"/>
              <p:cNvSpPr>
                <a:spLocks noChangeShapeType="1"/>
              </p:cNvSpPr>
              <p:nvPr/>
            </p:nvSpPr>
            <p:spPr bwMode="auto">
              <a:xfrm>
                <a:off x="2960" y="3613"/>
                <a:ext cx="215" cy="1"/>
              </a:xfrm>
              <a:prstGeom prst="line">
                <a:avLst/>
              </a:prstGeom>
              <a:noFill/>
              <a:ln w="11113">
                <a:solidFill>
                  <a:srgbClr val="000000"/>
                </a:solidFill>
                <a:round/>
                <a:headEnd/>
                <a:tailEnd/>
              </a:ln>
            </p:spPr>
            <p:txBody>
              <a:bodyPr/>
              <a:lstStyle/>
              <a:p>
                <a:endParaRPr lang="en-GB"/>
              </a:p>
            </p:txBody>
          </p:sp>
          <p:sp>
            <p:nvSpPr>
              <p:cNvPr id="8544" name="Line 336"/>
              <p:cNvSpPr>
                <a:spLocks noChangeShapeType="1"/>
              </p:cNvSpPr>
              <p:nvPr/>
            </p:nvSpPr>
            <p:spPr bwMode="auto">
              <a:xfrm flipH="1" flipV="1">
                <a:off x="3136" y="3592"/>
                <a:ext cx="39" cy="21"/>
              </a:xfrm>
              <a:prstGeom prst="line">
                <a:avLst/>
              </a:prstGeom>
              <a:noFill/>
              <a:ln w="11113">
                <a:solidFill>
                  <a:srgbClr val="000000"/>
                </a:solidFill>
                <a:round/>
                <a:headEnd/>
                <a:tailEnd/>
              </a:ln>
            </p:spPr>
            <p:txBody>
              <a:bodyPr/>
              <a:lstStyle/>
              <a:p>
                <a:endParaRPr lang="en-GB"/>
              </a:p>
            </p:txBody>
          </p:sp>
          <p:sp>
            <p:nvSpPr>
              <p:cNvPr id="8545" name="Line 337"/>
              <p:cNvSpPr>
                <a:spLocks noChangeShapeType="1"/>
              </p:cNvSpPr>
              <p:nvPr/>
            </p:nvSpPr>
            <p:spPr bwMode="auto">
              <a:xfrm flipH="1">
                <a:off x="3017" y="3592"/>
                <a:ext cx="119" cy="1"/>
              </a:xfrm>
              <a:prstGeom prst="line">
                <a:avLst/>
              </a:prstGeom>
              <a:noFill/>
              <a:ln w="11113">
                <a:solidFill>
                  <a:srgbClr val="000000"/>
                </a:solidFill>
                <a:round/>
                <a:headEnd/>
                <a:tailEnd/>
              </a:ln>
            </p:spPr>
            <p:txBody>
              <a:bodyPr/>
              <a:lstStyle/>
              <a:p>
                <a:endParaRPr lang="en-GB"/>
              </a:p>
            </p:txBody>
          </p:sp>
          <p:sp>
            <p:nvSpPr>
              <p:cNvPr id="8546" name="Line 338"/>
              <p:cNvSpPr>
                <a:spLocks noChangeShapeType="1"/>
              </p:cNvSpPr>
              <p:nvPr/>
            </p:nvSpPr>
            <p:spPr bwMode="auto">
              <a:xfrm flipH="1">
                <a:off x="2960" y="3592"/>
                <a:ext cx="57" cy="21"/>
              </a:xfrm>
              <a:prstGeom prst="line">
                <a:avLst/>
              </a:prstGeom>
              <a:noFill/>
              <a:ln w="11113">
                <a:solidFill>
                  <a:srgbClr val="000000"/>
                </a:solidFill>
                <a:round/>
                <a:headEnd/>
                <a:tailEnd/>
              </a:ln>
            </p:spPr>
            <p:txBody>
              <a:bodyPr/>
              <a:lstStyle/>
              <a:p>
                <a:endParaRPr lang="en-GB"/>
              </a:p>
            </p:txBody>
          </p:sp>
          <p:sp>
            <p:nvSpPr>
              <p:cNvPr id="8547" name="Rectangle 339"/>
              <p:cNvSpPr>
                <a:spLocks noChangeArrowheads="1"/>
              </p:cNvSpPr>
              <p:nvPr/>
            </p:nvSpPr>
            <p:spPr bwMode="auto">
              <a:xfrm>
                <a:off x="2981" y="3623"/>
                <a:ext cx="184" cy="145"/>
              </a:xfrm>
              <a:prstGeom prst="rect">
                <a:avLst/>
              </a:prstGeom>
              <a:solidFill>
                <a:srgbClr val="FFFFFF"/>
              </a:solidFill>
              <a:ln w="11113">
                <a:solidFill>
                  <a:srgbClr val="000000"/>
                </a:solidFill>
                <a:miter lim="800000"/>
                <a:headEnd/>
                <a:tailEnd/>
              </a:ln>
            </p:spPr>
            <p:txBody>
              <a:bodyPr/>
              <a:lstStyle/>
              <a:p>
                <a:endParaRPr lang="it-IT"/>
              </a:p>
            </p:txBody>
          </p:sp>
          <p:sp>
            <p:nvSpPr>
              <p:cNvPr id="8548" name="Rectangle 340"/>
              <p:cNvSpPr>
                <a:spLocks noChangeArrowheads="1"/>
              </p:cNvSpPr>
              <p:nvPr/>
            </p:nvSpPr>
            <p:spPr bwMode="auto">
              <a:xfrm>
                <a:off x="2997" y="3637"/>
                <a:ext cx="17" cy="27"/>
              </a:xfrm>
              <a:prstGeom prst="rect">
                <a:avLst/>
              </a:prstGeom>
              <a:solidFill>
                <a:srgbClr val="FFFFFF"/>
              </a:solidFill>
              <a:ln w="11113">
                <a:solidFill>
                  <a:srgbClr val="000000"/>
                </a:solidFill>
                <a:miter lim="800000"/>
                <a:headEnd/>
                <a:tailEnd/>
              </a:ln>
            </p:spPr>
            <p:txBody>
              <a:bodyPr/>
              <a:lstStyle/>
              <a:p>
                <a:endParaRPr lang="it-IT"/>
              </a:p>
            </p:txBody>
          </p:sp>
          <p:sp>
            <p:nvSpPr>
              <p:cNvPr id="8549" name="Rectangle 341"/>
              <p:cNvSpPr>
                <a:spLocks noChangeArrowheads="1"/>
              </p:cNvSpPr>
              <p:nvPr/>
            </p:nvSpPr>
            <p:spPr bwMode="auto">
              <a:xfrm>
                <a:off x="3035" y="3637"/>
                <a:ext cx="11" cy="27"/>
              </a:xfrm>
              <a:prstGeom prst="rect">
                <a:avLst/>
              </a:prstGeom>
              <a:solidFill>
                <a:srgbClr val="FFFFFF"/>
              </a:solidFill>
              <a:ln w="11113">
                <a:solidFill>
                  <a:srgbClr val="000000"/>
                </a:solidFill>
                <a:miter lim="800000"/>
                <a:headEnd/>
                <a:tailEnd/>
              </a:ln>
            </p:spPr>
            <p:txBody>
              <a:bodyPr/>
              <a:lstStyle/>
              <a:p>
                <a:endParaRPr lang="it-IT"/>
              </a:p>
            </p:txBody>
          </p:sp>
          <p:sp>
            <p:nvSpPr>
              <p:cNvPr id="8550" name="Rectangle 342"/>
              <p:cNvSpPr>
                <a:spLocks noChangeArrowheads="1"/>
              </p:cNvSpPr>
              <p:nvPr/>
            </p:nvSpPr>
            <p:spPr bwMode="auto">
              <a:xfrm>
                <a:off x="3061" y="3637"/>
                <a:ext cx="16" cy="27"/>
              </a:xfrm>
              <a:prstGeom prst="rect">
                <a:avLst/>
              </a:prstGeom>
              <a:solidFill>
                <a:srgbClr val="FFFFFF"/>
              </a:solidFill>
              <a:ln w="11113">
                <a:solidFill>
                  <a:srgbClr val="000000"/>
                </a:solidFill>
                <a:miter lim="800000"/>
                <a:headEnd/>
                <a:tailEnd/>
              </a:ln>
            </p:spPr>
            <p:txBody>
              <a:bodyPr/>
              <a:lstStyle/>
              <a:p>
                <a:endParaRPr lang="it-IT"/>
              </a:p>
            </p:txBody>
          </p:sp>
          <p:sp>
            <p:nvSpPr>
              <p:cNvPr id="8551" name="Rectangle 343"/>
              <p:cNvSpPr>
                <a:spLocks noChangeArrowheads="1"/>
              </p:cNvSpPr>
              <p:nvPr/>
            </p:nvSpPr>
            <p:spPr bwMode="auto">
              <a:xfrm>
                <a:off x="3100" y="3637"/>
                <a:ext cx="18" cy="27"/>
              </a:xfrm>
              <a:prstGeom prst="rect">
                <a:avLst/>
              </a:prstGeom>
              <a:solidFill>
                <a:srgbClr val="FFFFFF"/>
              </a:solidFill>
              <a:ln w="11113">
                <a:solidFill>
                  <a:srgbClr val="000000"/>
                </a:solidFill>
                <a:miter lim="800000"/>
                <a:headEnd/>
                <a:tailEnd/>
              </a:ln>
            </p:spPr>
            <p:txBody>
              <a:bodyPr/>
              <a:lstStyle/>
              <a:p>
                <a:endParaRPr lang="it-IT"/>
              </a:p>
            </p:txBody>
          </p:sp>
          <p:sp>
            <p:nvSpPr>
              <p:cNvPr id="8552" name="Rectangle 344"/>
              <p:cNvSpPr>
                <a:spLocks noChangeArrowheads="1"/>
              </p:cNvSpPr>
              <p:nvPr/>
            </p:nvSpPr>
            <p:spPr bwMode="auto">
              <a:xfrm>
                <a:off x="3132" y="3637"/>
                <a:ext cx="9" cy="27"/>
              </a:xfrm>
              <a:prstGeom prst="rect">
                <a:avLst/>
              </a:prstGeom>
              <a:solidFill>
                <a:srgbClr val="FFFFFF"/>
              </a:solidFill>
              <a:ln w="11113">
                <a:solidFill>
                  <a:srgbClr val="000000"/>
                </a:solidFill>
                <a:miter lim="800000"/>
                <a:headEnd/>
                <a:tailEnd/>
              </a:ln>
            </p:spPr>
            <p:txBody>
              <a:bodyPr/>
              <a:lstStyle/>
              <a:p>
                <a:endParaRPr lang="it-IT"/>
              </a:p>
            </p:txBody>
          </p:sp>
          <p:sp>
            <p:nvSpPr>
              <p:cNvPr id="8553" name="Rectangle 345"/>
              <p:cNvSpPr>
                <a:spLocks noChangeArrowheads="1"/>
              </p:cNvSpPr>
              <p:nvPr/>
            </p:nvSpPr>
            <p:spPr bwMode="auto">
              <a:xfrm>
                <a:off x="2997" y="3685"/>
                <a:ext cx="17" cy="21"/>
              </a:xfrm>
              <a:prstGeom prst="rect">
                <a:avLst/>
              </a:prstGeom>
              <a:solidFill>
                <a:srgbClr val="FFFFFF"/>
              </a:solidFill>
              <a:ln w="11113">
                <a:solidFill>
                  <a:srgbClr val="000000"/>
                </a:solidFill>
                <a:miter lim="800000"/>
                <a:headEnd/>
                <a:tailEnd/>
              </a:ln>
            </p:spPr>
            <p:txBody>
              <a:bodyPr/>
              <a:lstStyle/>
              <a:p>
                <a:endParaRPr lang="it-IT"/>
              </a:p>
            </p:txBody>
          </p:sp>
          <p:sp>
            <p:nvSpPr>
              <p:cNvPr id="8554" name="Rectangle 346"/>
              <p:cNvSpPr>
                <a:spLocks noChangeArrowheads="1"/>
              </p:cNvSpPr>
              <p:nvPr/>
            </p:nvSpPr>
            <p:spPr bwMode="auto">
              <a:xfrm>
                <a:off x="3035" y="3685"/>
                <a:ext cx="11" cy="21"/>
              </a:xfrm>
              <a:prstGeom prst="rect">
                <a:avLst/>
              </a:prstGeom>
              <a:solidFill>
                <a:srgbClr val="FFFFFF"/>
              </a:solidFill>
              <a:ln w="11113">
                <a:solidFill>
                  <a:srgbClr val="000000"/>
                </a:solidFill>
                <a:miter lim="800000"/>
                <a:headEnd/>
                <a:tailEnd/>
              </a:ln>
            </p:spPr>
            <p:txBody>
              <a:bodyPr/>
              <a:lstStyle/>
              <a:p>
                <a:endParaRPr lang="it-IT"/>
              </a:p>
            </p:txBody>
          </p:sp>
          <p:sp>
            <p:nvSpPr>
              <p:cNvPr id="8555" name="Rectangle 347"/>
              <p:cNvSpPr>
                <a:spLocks noChangeArrowheads="1"/>
              </p:cNvSpPr>
              <p:nvPr/>
            </p:nvSpPr>
            <p:spPr bwMode="auto">
              <a:xfrm>
                <a:off x="3061" y="3685"/>
                <a:ext cx="16" cy="21"/>
              </a:xfrm>
              <a:prstGeom prst="rect">
                <a:avLst/>
              </a:prstGeom>
              <a:solidFill>
                <a:srgbClr val="FFFFFF"/>
              </a:solidFill>
              <a:ln w="11113">
                <a:solidFill>
                  <a:srgbClr val="000000"/>
                </a:solidFill>
                <a:miter lim="800000"/>
                <a:headEnd/>
                <a:tailEnd/>
              </a:ln>
            </p:spPr>
            <p:txBody>
              <a:bodyPr/>
              <a:lstStyle/>
              <a:p>
                <a:endParaRPr lang="it-IT"/>
              </a:p>
            </p:txBody>
          </p:sp>
          <p:sp>
            <p:nvSpPr>
              <p:cNvPr id="8556" name="Rectangle 348"/>
              <p:cNvSpPr>
                <a:spLocks noChangeArrowheads="1"/>
              </p:cNvSpPr>
              <p:nvPr/>
            </p:nvSpPr>
            <p:spPr bwMode="auto">
              <a:xfrm>
                <a:off x="3100" y="3685"/>
                <a:ext cx="18" cy="21"/>
              </a:xfrm>
              <a:prstGeom prst="rect">
                <a:avLst/>
              </a:prstGeom>
              <a:solidFill>
                <a:srgbClr val="FFFFFF"/>
              </a:solidFill>
              <a:ln w="11113">
                <a:solidFill>
                  <a:srgbClr val="000000"/>
                </a:solidFill>
                <a:miter lim="800000"/>
                <a:headEnd/>
                <a:tailEnd/>
              </a:ln>
            </p:spPr>
            <p:txBody>
              <a:bodyPr/>
              <a:lstStyle/>
              <a:p>
                <a:endParaRPr lang="it-IT"/>
              </a:p>
            </p:txBody>
          </p:sp>
          <p:sp>
            <p:nvSpPr>
              <p:cNvPr id="8557" name="Rectangle 349"/>
              <p:cNvSpPr>
                <a:spLocks noChangeArrowheads="1"/>
              </p:cNvSpPr>
              <p:nvPr/>
            </p:nvSpPr>
            <p:spPr bwMode="auto">
              <a:xfrm>
                <a:off x="3132" y="3685"/>
                <a:ext cx="9" cy="21"/>
              </a:xfrm>
              <a:prstGeom prst="rect">
                <a:avLst/>
              </a:prstGeom>
              <a:solidFill>
                <a:srgbClr val="FFFFFF"/>
              </a:solidFill>
              <a:ln w="11113">
                <a:solidFill>
                  <a:srgbClr val="000000"/>
                </a:solidFill>
                <a:miter lim="800000"/>
                <a:headEnd/>
                <a:tailEnd/>
              </a:ln>
            </p:spPr>
            <p:txBody>
              <a:bodyPr/>
              <a:lstStyle/>
              <a:p>
                <a:endParaRPr lang="it-IT"/>
              </a:p>
            </p:txBody>
          </p:sp>
          <p:sp>
            <p:nvSpPr>
              <p:cNvPr id="8558" name="Rectangle 350"/>
              <p:cNvSpPr>
                <a:spLocks noChangeArrowheads="1"/>
              </p:cNvSpPr>
              <p:nvPr/>
            </p:nvSpPr>
            <p:spPr bwMode="auto">
              <a:xfrm>
                <a:off x="3052" y="3719"/>
                <a:ext cx="49" cy="49"/>
              </a:xfrm>
              <a:prstGeom prst="rect">
                <a:avLst/>
              </a:prstGeom>
              <a:solidFill>
                <a:srgbClr val="FFFFFF"/>
              </a:solidFill>
              <a:ln w="11113">
                <a:solidFill>
                  <a:srgbClr val="000000"/>
                </a:solidFill>
                <a:miter lim="800000"/>
                <a:headEnd/>
                <a:tailEnd/>
              </a:ln>
            </p:spPr>
            <p:txBody>
              <a:bodyPr/>
              <a:lstStyle/>
              <a:p>
                <a:endParaRPr lang="it-IT"/>
              </a:p>
            </p:txBody>
          </p:sp>
          <p:sp>
            <p:nvSpPr>
              <p:cNvPr id="8559" name="Rectangle 351"/>
              <p:cNvSpPr>
                <a:spLocks noChangeArrowheads="1"/>
              </p:cNvSpPr>
              <p:nvPr/>
            </p:nvSpPr>
            <p:spPr bwMode="auto">
              <a:xfrm>
                <a:off x="2997" y="3719"/>
                <a:ext cx="17" cy="36"/>
              </a:xfrm>
              <a:prstGeom prst="rect">
                <a:avLst/>
              </a:prstGeom>
              <a:solidFill>
                <a:srgbClr val="FFFFFF"/>
              </a:solidFill>
              <a:ln w="11113">
                <a:solidFill>
                  <a:srgbClr val="000000"/>
                </a:solidFill>
                <a:miter lim="800000"/>
                <a:headEnd/>
                <a:tailEnd/>
              </a:ln>
            </p:spPr>
            <p:txBody>
              <a:bodyPr/>
              <a:lstStyle/>
              <a:p>
                <a:endParaRPr lang="it-IT"/>
              </a:p>
            </p:txBody>
          </p:sp>
          <p:sp>
            <p:nvSpPr>
              <p:cNvPr id="8560" name="Rectangle 352"/>
              <p:cNvSpPr>
                <a:spLocks noChangeArrowheads="1"/>
              </p:cNvSpPr>
              <p:nvPr/>
            </p:nvSpPr>
            <p:spPr bwMode="auto">
              <a:xfrm>
                <a:off x="3132" y="3719"/>
                <a:ext cx="9" cy="36"/>
              </a:xfrm>
              <a:prstGeom prst="rect">
                <a:avLst/>
              </a:prstGeom>
              <a:solidFill>
                <a:srgbClr val="FFFFFF"/>
              </a:solidFill>
              <a:ln w="11113">
                <a:solidFill>
                  <a:srgbClr val="000000"/>
                </a:solidFill>
                <a:miter lim="800000"/>
                <a:headEnd/>
                <a:tailEnd/>
              </a:ln>
            </p:spPr>
            <p:txBody>
              <a:bodyPr/>
              <a:lstStyle/>
              <a:p>
                <a:endParaRPr lang="it-IT"/>
              </a:p>
            </p:txBody>
          </p:sp>
          <p:sp>
            <p:nvSpPr>
              <p:cNvPr id="8561" name="Freeform 353"/>
              <p:cNvSpPr>
                <a:spLocks/>
              </p:cNvSpPr>
              <p:nvPr/>
            </p:nvSpPr>
            <p:spPr bwMode="auto">
              <a:xfrm>
                <a:off x="2960" y="3592"/>
                <a:ext cx="215" cy="28"/>
              </a:xfrm>
              <a:custGeom>
                <a:avLst/>
                <a:gdLst>
                  <a:gd name="T0" fmla="*/ 0 w 365"/>
                  <a:gd name="T1" fmla="*/ 47 h 47"/>
                  <a:gd name="T2" fmla="*/ 365 w 365"/>
                  <a:gd name="T3" fmla="*/ 47 h 47"/>
                  <a:gd name="T4" fmla="*/ 284 w 365"/>
                  <a:gd name="T5" fmla="*/ 0 h 47"/>
                  <a:gd name="T6" fmla="*/ 81 w 365"/>
                  <a:gd name="T7" fmla="*/ 0 h 47"/>
                  <a:gd name="T8" fmla="*/ 0 w 365"/>
                  <a:gd name="T9" fmla="*/ 47 h 47"/>
                  <a:gd name="T10" fmla="*/ 0 60000 65536"/>
                  <a:gd name="T11" fmla="*/ 0 60000 65536"/>
                  <a:gd name="T12" fmla="*/ 0 60000 65536"/>
                  <a:gd name="T13" fmla="*/ 0 60000 65536"/>
                  <a:gd name="T14" fmla="*/ 0 60000 65536"/>
                  <a:gd name="T15" fmla="*/ 0 w 365"/>
                  <a:gd name="T16" fmla="*/ 0 h 47"/>
                  <a:gd name="T17" fmla="*/ 365 w 365"/>
                  <a:gd name="T18" fmla="*/ 47 h 47"/>
                </a:gdLst>
                <a:ahLst/>
                <a:cxnLst>
                  <a:cxn ang="T10">
                    <a:pos x="T0" y="T1"/>
                  </a:cxn>
                  <a:cxn ang="T11">
                    <a:pos x="T2" y="T3"/>
                  </a:cxn>
                  <a:cxn ang="T12">
                    <a:pos x="T4" y="T5"/>
                  </a:cxn>
                  <a:cxn ang="T13">
                    <a:pos x="T6" y="T7"/>
                  </a:cxn>
                  <a:cxn ang="T14">
                    <a:pos x="T8" y="T9"/>
                  </a:cxn>
                </a:cxnLst>
                <a:rect l="T15" t="T16" r="T17" b="T18"/>
                <a:pathLst>
                  <a:path w="365" h="47">
                    <a:moveTo>
                      <a:pt x="0" y="47"/>
                    </a:moveTo>
                    <a:lnTo>
                      <a:pt x="365" y="47"/>
                    </a:lnTo>
                    <a:lnTo>
                      <a:pt x="284" y="0"/>
                    </a:lnTo>
                    <a:lnTo>
                      <a:pt x="81" y="0"/>
                    </a:lnTo>
                    <a:lnTo>
                      <a:pt x="0" y="47"/>
                    </a:lnTo>
                    <a:close/>
                  </a:path>
                </a:pathLst>
              </a:custGeom>
              <a:solidFill>
                <a:srgbClr val="FFFFFF"/>
              </a:solidFill>
              <a:ln w="9525">
                <a:noFill/>
                <a:round/>
                <a:headEnd/>
                <a:tailEnd/>
              </a:ln>
            </p:spPr>
            <p:txBody>
              <a:bodyPr/>
              <a:lstStyle/>
              <a:p>
                <a:endParaRPr lang="en-GB"/>
              </a:p>
            </p:txBody>
          </p:sp>
          <p:sp>
            <p:nvSpPr>
              <p:cNvPr id="8562" name="Line 354"/>
              <p:cNvSpPr>
                <a:spLocks noChangeShapeType="1"/>
              </p:cNvSpPr>
              <p:nvPr/>
            </p:nvSpPr>
            <p:spPr bwMode="auto">
              <a:xfrm>
                <a:off x="2960" y="3620"/>
                <a:ext cx="215" cy="1"/>
              </a:xfrm>
              <a:prstGeom prst="line">
                <a:avLst/>
              </a:prstGeom>
              <a:noFill/>
              <a:ln w="11113">
                <a:solidFill>
                  <a:srgbClr val="000000"/>
                </a:solidFill>
                <a:round/>
                <a:headEnd/>
                <a:tailEnd/>
              </a:ln>
            </p:spPr>
            <p:txBody>
              <a:bodyPr/>
              <a:lstStyle/>
              <a:p>
                <a:endParaRPr lang="en-GB"/>
              </a:p>
            </p:txBody>
          </p:sp>
          <p:sp>
            <p:nvSpPr>
              <p:cNvPr id="8563" name="Line 355"/>
              <p:cNvSpPr>
                <a:spLocks noChangeShapeType="1"/>
              </p:cNvSpPr>
              <p:nvPr/>
            </p:nvSpPr>
            <p:spPr bwMode="auto">
              <a:xfrm flipH="1" flipV="1">
                <a:off x="3129" y="3592"/>
                <a:ext cx="46" cy="28"/>
              </a:xfrm>
              <a:prstGeom prst="line">
                <a:avLst/>
              </a:prstGeom>
              <a:noFill/>
              <a:ln w="11113">
                <a:solidFill>
                  <a:srgbClr val="000000"/>
                </a:solidFill>
                <a:round/>
                <a:headEnd/>
                <a:tailEnd/>
              </a:ln>
            </p:spPr>
            <p:txBody>
              <a:bodyPr/>
              <a:lstStyle/>
              <a:p>
                <a:endParaRPr lang="en-GB"/>
              </a:p>
            </p:txBody>
          </p:sp>
          <p:sp>
            <p:nvSpPr>
              <p:cNvPr id="8564" name="Line 356"/>
              <p:cNvSpPr>
                <a:spLocks noChangeShapeType="1"/>
              </p:cNvSpPr>
              <p:nvPr/>
            </p:nvSpPr>
            <p:spPr bwMode="auto">
              <a:xfrm flipH="1">
                <a:off x="3009" y="3592"/>
                <a:ext cx="120" cy="1"/>
              </a:xfrm>
              <a:prstGeom prst="line">
                <a:avLst/>
              </a:prstGeom>
              <a:noFill/>
              <a:ln w="11113">
                <a:solidFill>
                  <a:srgbClr val="000000"/>
                </a:solidFill>
                <a:round/>
                <a:headEnd/>
                <a:tailEnd/>
              </a:ln>
            </p:spPr>
            <p:txBody>
              <a:bodyPr/>
              <a:lstStyle/>
              <a:p>
                <a:endParaRPr lang="en-GB"/>
              </a:p>
            </p:txBody>
          </p:sp>
          <p:sp>
            <p:nvSpPr>
              <p:cNvPr id="8565" name="Line 357"/>
              <p:cNvSpPr>
                <a:spLocks noChangeShapeType="1"/>
              </p:cNvSpPr>
              <p:nvPr/>
            </p:nvSpPr>
            <p:spPr bwMode="auto">
              <a:xfrm flipH="1">
                <a:off x="2960" y="3592"/>
                <a:ext cx="49" cy="28"/>
              </a:xfrm>
              <a:prstGeom prst="line">
                <a:avLst/>
              </a:prstGeom>
              <a:noFill/>
              <a:ln w="11113">
                <a:solidFill>
                  <a:srgbClr val="000000"/>
                </a:solidFill>
                <a:round/>
                <a:headEnd/>
                <a:tailEnd/>
              </a:ln>
            </p:spPr>
            <p:txBody>
              <a:bodyPr/>
              <a:lstStyle/>
              <a:p>
                <a:endParaRPr lang="en-GB"/>
              </a:p>
            </p:txBody>
          </p:sp>
          <p:sp>
            <p:nvSpPr>
              <p:cNvPr id="8566" name="Rectangle 358"/>
              <p:cNvSpPr>
                <a:spLocks noChangeArrowheads="1"/>
              </p:cNvSpPr>
              <p:nvPr/>
            </p:nvSpPr>
            <p:spPr bwMode="auto">
              <a:xfrm>
                <a:off x="2937" y="3763"/>
                <a:ext cx="351" cy="104"/>
              </a:xfrm>
              <a:prstGeom prst="rect">
                <a:avLst/>
              </a:prstGeom>
              <a:noFill/>
              <a:ln w="9525">
                <a:noFill/>
                <a:miter lim="800000"/>
                <a:headEnd/>
                <a:tailEnd/>
              </a:ln>
            </p:spPr>
            <p:txBody>
              <a:bodyPr/>
              <a:lstStyle/>
              <a:p>
                <a:endParaRPr lang="it-IT"/>
              </a:p>
            </p:txBody>
          </p:sp>
          <p:sp>
            <p:nvSpPr>
              <p:cNvPr id="8567" name="Rectangle 359"/>
              <p:cNvSpPr>
                <a:spLocks noChangeArrowheads="1"/>
              </p:cNvSpPr>
              <p:nvPr/>
            </p:nvSpPr>
            <p:spPr bwMode="auto">
              <a:xfrm>
                <a:off x="2937" y="3767"/>
                <a:ext cx="280" cy="81"/>
              </a:xfrm>
              <a:prstGeom prst="rect">
                <a:avLst/>
              </a:prstGeom>
              <a:noFill/>
              <a:ln w="9525">
                <a:noFill/>
                <a:miter lim="800000"/>
                <a:headEnd/>
                <a:tailEnd/>
              </a:ln>
            </p:spPr>
            <p:txBody>
              <a:bodyPr wrap="none" lIns="0" tIns="0" rIns="0" bIns="0">
                <a:spAutoFit/>
              </a:bodyPr>
              <a:lstStyle/>
              <a:p>
                <a:pPr>
                  <a:spcBef>
                    <a:spcPct val="0"/>
                  </a:spcBef>
                  <a:buSzTx/>
                  <a:buFontTx/>
                  <a:buNone/>
                </a:pPr>
                <a:r>
                  <a:rPr lang="it-IT" sz="600" dirty="0">
                    <a:solidFill>
                      <a:srgbClr val="000000"/>
                    </a:solidFill>
                    <a:latin typeface="Helvetica" pitchFamily="34" charset="0"/>
                  </a:rPr>
                  <a:t>utente BT</a:t>
                </a:r>
                <a:endParaRPr lang="it-IT" sz="1400" dirty="0"/>
              </a:p>
            </p:txBody>
          </p:sp>
          <p:sp>
            <p:nvSpPr>
              <p:cNvPr id="8568" name="Freeform 360"/>
              <p:cNvSpPr>
                <a:spLocks/>
              </p:cNvSpPr>
              <p:nvPr/>
            </p:nvSpPr>
            <p:spPr bwMode="auto">
              <a:xfrm>
                <a:off x="2119" y="3347"/>
                <a:ext cx="198" cy="41"/>
              </a:xfrm>
              <a:custGeom>
                <a:avLst/>
                <a:gdLst>
                  <a:gd name="T0" fmla="*/ 0 w 338"/>
                  <a:gd name="T1" fmla="*/ 71 h 71"/>
                  <a:gd name="T2" fmla="*/ 338 w 338"/>
                  <a:gd name="T3" fmla="*/ 71 h 71"/>
                  <a:gd name="T4" fmla="*/ 163 w 338"/>
                  <a:gd name="T5" fmla="*/ 0 h 71"/>
                  <a:gd name="T6" fmla="*/ 0 w 338"/>
                  <a:gd name="T7" fmla="*/ 71 h 71"/>
                  <a:gd name="T8" fmla="*/ 0 60000 65536"/>
                  <a:gd name="T9" fmla="*/ 0 60000 65536"/>
                  <a:gd name="T10" fmla="*/ 0 60000 65536"/>
                  <a:gd name="T11" fmla="*/ 0 60000 65536"/>
                  <a:gd name="T12" fmla="*/ 0 w 338"/>
                  <a:gd name="T13" fmla="*/ 0 h 71"/>
                  <a:gd name="T14" fmla="*/ 338 w 338"/>
                  <a:gd name="T15" fmla="*/ 71 h 71"/>
                </a:gdLst>
                <a:ahLst/>
                <a:cxnLst>
                  <a:cxn ang="T8">
                    <a:pos x="T0" y="T1"/>
                  </a:cxn>
                  <a:cxn ang="T9">
                    <a:pos x="T2" y="T3"/>
                  </a:cxn>
                  <a:cxn ang="T10">
                    <a:pos x="T4" y="T5"/>
                  </a:cxn>
                  <a:cxn ang="T11">
                    <a:pos x="T6" y="T7"/>
                  </a:cxn>
                </a:cxnLst>
                <a:rect l="T12" t="T13" r="T14" b="T15"/>
                <a:pathLst>
                  <a:path w="338" h="71">
                    <a:moveTo>
                      <a:pt x="0" y="71"/>
                    </a:moveTo>
                    <a:lnTo>
                      <a:pt x="338" y="71"/>
                    </a:lnTo>
                    <a:lnTo>
                      <a:pt x="163" y="0"/>
                    </a:lnTo>
                    <a:lnTo>
                      <a:pt x="0" y="71"/>
                    </a:lnTo>
                    <a:close/>
                  </a:path>
                </a:pathLst>
              </a:custGeom>
              <a:solidFill>
                <a:srgbClr val="000000"/>
              </a:solidFill>
              <a:ln w="9525">
                <a:noFill/>
                <a:round/>
                <a:headEnd/>
                <a:tailEnd/>
              </a:ln>
            </p:spPr>
            <p:txBody>
              <a:bodyPr/>
              <a:lstStyle/>
              <a:p>
                <a:endParaRPr lang="en-GB"/>
              </a:p>
            </p:txBody>
          </p:sp>
          <p:sp>
            <p:nvSpPr>
              <p:cNvPr id="8569" name="Line 361"/>
              <p:cNvSpPr>
                <a:spLocks noChangeShapeType="1"/>
              </p:cNvSpPr>
              <p:nvPr/>
            </p:nvSpPr>
            <p:spPr bwMode="auto">
              <a:xfrm>
                <a:off x="2119" y="3388"/>
                <a:ext cx="198" cy="1"/>
              </a:xfrm>
              <a:prstGeom prst="line">
                <a:avLst/>
              </a:prstGeom>
              <a:noFill/>
              <a:ln w="11113">
                <a:solidFill>
                  <a:srgbClr val="000000"/>
                </a:solidFill>
                <a:round/>
                <a:headEnd/>
                <a:tailEnd/>
              </a:ln>
            </p:spPr>
            <p:txBody>
              <a:bodyPr/>
              <a:lstStyle/>
              <a:p>
                <a:endParaRPr lang="en-GB"/>
              </a:p>
            </p:txBody>
          </p:sp>
          <p:sp>
            <p:nvSpPr>
              <p:cNvPr id="8570" name="Line 362"/>
              <p:cNvSpPr>
                <a:spLocks noChangeShapeType="1"/>
              </p:cNvSpPr>
              <p:nvPr/>
            </p:nvSpPr>
            <p:spPr bwMode="auto">
              <a:xfrm flipH="1" flipV="1">
                <a:off x="2214" y="3347"/>
                <a:ext cx="103" cy="41"/>
              </a:xfrm>
              <a:prstGeom prst="line">
                <a:avLst/>
              </a:prstGeom>
              <a:noFill/>
              <a:ln w="11113">
                <a:solidFill>
                  <a:srgbClr val="000000"/>
                </a:solidFill>
                <a:round/>
                <a:headEnd/>
                <a:tailEnd/>
              </a:ln>
            </p:spPr>
            <p:txBody>
              <a:bodyPr/>
              <a:lstStyle/>
              <a:p>
                <a:endParaRPr lang="en-GB"/>
              </a:p>
            </p:txBody>
          </p:sp>
          <p:sp>
            <p:nvSpPr>
              <p:cNvPr id="8571" name="Line 363"/>
              <p:cNvSpPr>
                <a:spLocks noChangeShapeType="1"/>
              </p:cNvSpPr>
              <p:nvPr/>
            </p:nvSpPr>
            <p:spPr bwMode="auto">
              <a:xfrm flipH="1">
                <a:off x="2119" y="3347"/>
                <a:ext cx="95" cy="41"/>
              </a:xfrm>
              <a:prstGeom prst="line">
                <a:avLst/>
              </a:prstGeom>
              <a:noFill/>
              <a:ln w="11113">
                <a:solidFill>
                  <a:srgbClr val="000000"/>
                </a:solidFill>
                <a:round/>
                <a:headEnd/>
                <a:tailEnd/>
              </a:ln>
            </p:spPr>
            <p:txBody>
              <a:bodyPr/>
              <a:lstStyle/>
              <a:p>
                <a:endParaRPr lang="en-GB"/>
              </a:p>
            </p:txBody>
          </p:sp>
          <p:sp>
            <p:nvSpPr>
              <p:cNvPr id="8572" name="Rectangle 364"/>
              <p:cNvSpPr>
                <a:spLocks noChangeArrowheads="1"/>
              </p:cNvSpPr>
              <p:nvPr/>
            </p:nvSpPr>
            <p:spPr bwMode="auto">
              <a:xfrm>
                <a:off x="2139" y="3391"/>
                <a:ext cx="167" cy="69"/>
              </a:xfrm>
              <a:prstGeom prst="rect">
                <a:avLst/>
              </a:prstGeom>
              <a:solidFill>
                <a:srgbClr val="000000"/>
              </a:solidFill>
              <a:ln w="11113">
                <a:solidFill>
                  <a:srgbClr val="000000"/>
                </a:solidFill>
                <a:miter lim="800000"/>
                <a:headEnd/>
                <a:tailEnd/>
              </a:ln>
            </p:spPr>
            <p:txBody>
              <a:bodyPr/>
              <a:lstStyle/>
              <a:p>
                <a:endParaRPr lang="it-IT"/>
              </a:p>
            </p:txBody>
          </p:sp>
          <p:sp>
            <p:nvSpPr>
              <p:cNvPr id="8573" name="Rectangle 365"/>
              <p:cNvSpPr>
                <a:spLocks noChangeArrowheads="1"/>
              </p:cNvSpPr>
              <p:nvPr/>
            </p:nvSpPr>
            <p:spPr bwMode="auto">
              <a:xfrm>
                <a:off x="2170" y="3412"/>
                <a:ext cx="25" cy="28"/>
              </a:xfrm>
              <a:prstGeom prst="rect">
                <a:avLst/>
              </a:prstGeom>
              <a:solidFill>
                <a:srgbClr val="000000"/>
              </a:solidFill>
              <a:ln w="11113">
                <a:solidFill>
                  <a:srgbClr val="000000"/>
                </a:solidFill>
                <a:miter lim="800000"/>
                <a:headEnd/>
                <a:tailEnd/>
              </a:ln>
            </p:spPr>
            <p:txBody>
              <a:bodyPr/>
              <a:lstStyle/>
              <a:p>
                <a:endParaRPr lang="it-IT"/>
              </a:p>
            </p:txBody>
          </p:sp>
          <p:sp>
            <p:nvSpPr>
              <p:cNvPr id="8574" name="Rectangle 366"/>
              <p:cNvSpPr>
                <a:spLocks noChangeArrowheads="1"/>
              </p:cNvSpPr>
              <p:nvPr/>
            </p:nvSpPr>
            <p:spPr bwMode="auto">
              <a:xfrm>
                <a:off x="2249" y="3412"/>
                <a:ext cx="24" cy="48"/>
              </a:xfrm>
              <a:prstGeom prst="rect">
                <a:avLst/>
              </a:prstGeom>
              <a:solidFill>
                <a:srgbClr val="000000"/>
              </a:solidFill>
              <a:ln w="11113">
                <a:solidFill>
                  <a:srgbClr val="000000"/>
                </a:solidFill>
                <a:miter lim="800000"/>
                <a:headEnd/>
                <a:tailEnd/>
              </a:ln>
            </p:spPr>
            <p:txBody>
              <a:bodyPr/>
              <a:lstStyle/>
              <a:p>
                <a:endParaRPr lang="it-IT"/>
              </a:p>
            </p:txBody>
          </p:sp>
          <p:sp>
            <p:nvSpPr>
              <p:cNvPr id="8575" name="Freeform 367"/>
              <p:cNvSpPr>
                <a:spLocks/>
              </p:cNvSpPr>
              <p:nvPr/>
            </p:nvSpPr>
            <p:spPr bwMode="auto">
              <a:xfrm>
                <a:off x="2111" y="3347"/>
                <a:ext cx="198" cy="48"/>
              </a:xfrm>
              <a:custGeom>
                <a:avLst/>
                <a:gdLst>
                  <a:gd name="T0" fmla="*/ 0 w 338"/>
                  <a:gd name="T1" fmla="*/ 83 h 83"/>
                  <a:gd name="T2" fmla="*/ 338 w 338"/>
                  <a:gd name="T3" fmla="*/ 83 h 83"/>
                  <a:gd name="T4" fmla="*/ 176 w 338"/>
                  <a:gd name="T5" fmla="*/ 0 h 83"/>
                  <a:gd name="T6" fmla="*/ 0 w 338"/>
                  <a:gd name="T7" fmla="*/ 83 h 83"/>
                  <a:gd name="T8" fmla="*/ 0 60000 65536"/>
                  <a:gd name="T9" fmla="*/ 0 60000 65536"/>
                  <a:gd name="T10" fmla="*/ 0 60000 65536"/>
                  <a:gd name="T11" fmla="*/ 0 60000 65536"/>
                  <a:gd name="T12" fmla="*/ 0 w 338"/>
                  <a:gd name="T13" fmla="*/ 0 h 83"/>
                  <a:gd name="T14" fmla="*/ 338 w 338"/>
                  <a:gd name="T15" fmla="*/ 83 h 83"/>
                </a:gdLst>
                <a:ahLst/>
                <a:cxnLst>
                  <a:cxn ang="T8">
                    <a:pos x="T0" y="T1"/>
                  </a:cxn>
                  <a:cxn ang="T9">
                    <a:pos x="T2" y="T3"/>
                  </a:cxn>
                  <a:cxn ang="T10">
                    <a:pos x="T4" y="T5"/>
                  </a:cxn>
                  <a:cxn ang="T11">
                    <a:pos x="T6" y="T7"/>
                  </a:cxn>
                </a:cxnLst>
                <a:rect l="T12" t="T13" r="T14" b="T15"/>
                <a:pathLst>
                  <a:path w="338" h="83">
                    <a:moveTo>
                      <a:pt x="0" y="83"/>
                    </a:moveTo>
                    <a:lnTo>
                      <a:pt x="338" y="83"/>
                    </a:lnTo>
                    <a:lnTo>
                      <a:pt x="176" y="0"/>
                    </a:lnTo>
                    <a:lnTo>
                      <a:pt x="0" y="83"/>
                    </a:lnTo>
                    <a:close/>
                  </a:path>
                </a:pathLst>
              </a:custGeom>
              <a:solidFill>
                <a:srgbClr val="FFFFFF"/>
              </a:solidFill>
              <a:ln w="9525">
                <a:noFill/>
                <a:round/>
                <a:headEnd/>
                <a:tailEnd/>
              </a:ln>
            </p:spPr>
            <p:txBody>
              <a:bodyPr/>
              <a:lstStyle/>
              <a:p>
                <a:endParaRPr lang="en-GB"/>
              </a:p>
            </p:txBody>
          </p:sp>
          <p:sp>
            <p:nvSpPr>
              <p:cNvPr id="8576" name="Line 368"/>
              <p:cNvSpPr>
                <a:spLocks noChangeShapeType="1"/>
              </p:cNvSpPr>
              <p:nvPr/>
            </p:nvSpPr>
            <p:spPr bwMode="auto">
              <a:xfrm>
                <a:off x="2111" y="3395"/>
                <a:ext cx="198" cy="1"/>
              </a:xfrm>
              <a:prstGeom prst="line">
                <a:avLst/>
              </a:prstGeom>
              <a:noFill/>
              <a:ln w="11113">
                <a:solidFill>
                  <a:srgbClr val="000000"/>
                </a:solidFill>
                <a:round/>
                <a:headEnd/>
                <a:tailEnd/>
              </a:ln>
            </p:spPr>
            <p:txBody>
              <a:bodyPr/>
              <a:lstStyle/>
              <a:p>
                <a:endParaRPr lang="en-GB"/>
              </a:p>
            </p:txBody>
          </p:sp>
          <p:sp>
            <p:nvSpPr>
              <p:cNvPr id="8577" name="Line 369"/>
              <p:cNvSpPr>
                <a:spLocks noChangeShapeType="1"/>
              </p:cNvSpPr>
              <p:nvPr/>
            </p:nvSpPr>
            <p:spPr bwMode="auto">
              <a:xfrm flipH="1" flipV="1">
                <a:off x="2214" y="3347"/>
                <a:ext cx="95" cy="48"/>
              </a:xfrm>
              <a:prstGeom prst="line">
                <a:avLst/>
              </a:prstGeom>
              <a:noFill/>
              <a:ln w="11113">
                <a:solidFill>
                  <a:srgbClr val="000000"/>
                </a:solidFill>
                <a:round/>
                <a:headEnd/>
                <a:tailEnd/>
              </a:ln>
            </p:spPr>
            <p:txBody>
              <a:bodyPr/>
              <a:lstStyle/>
              <a:p>
                <a:endParaRPr lang="en-GB"/>
              </a:p>
            </p:txBody>
          </p:sp>
          <p:sp>
            <p:nvSpPr>
              <p:cNvPr id="8578" name="Line 370"/>
              <p:cNvSpPr>
                <a:spLocks noChangeShapeType="1"/>
              </p:cNvSpPr>
              <p:nvPr/>
            </p:nvSpPr>
            <p:spPr bwMode="auto">
              <a:xfrm flipH="1">
                <a:off x="2111" y="3347"/>
                <a:ext cx="103" cy="48"/>
              </a:xfrm>
              <a:prstGeom prst="line">
                <a:avLst/>
              </a:prstGeom>
              <a:noFill/>
              <a:ln w="11113">
                <a:solidFill>
                  <a:srgbClr val="000000"/>
                </a:solidFill>
                <a:round/>
                <a:headEnd/>
                <a:tailEnd/>
              </a:ln>
            </p:spPr>
            <p:txBody>
              <a:bodyPr/>
              <a:lstStyle/>
              <a:p>
                <a:endParaRPr lang="en-GB"/>
              </a:p>
            </p:txBody>
          </p:sp>
          <p:sp>
            <p:nvSpPr>
              <p:cNvPr id="8579" name="Rectangle 371"/>
              <p:cNvSpPr>
                <a:spLocks noChangeArrowheads="1"/>
              </p:cNvSpPr>
              <p:nvPr/>
            </p:nvSpPr>
            <p:spPr bwMode="auto">
              <a:xfrm>
                <a:off x="2130" y="3398"/>
                <a:ext cx="167" cy="62"/>
              </a:xfrm>
              <a:prstGeom prst="rect">
                <a:avLst/>
              </a:prstGeom>
              <a:solidFill>
                <a:srgbClr val="FFFFFF"/>
              </a:solidFill>
              <a:ln w="11113">
                <a:solidFill>
                  <a:srgbClr val="000000"/>
                </a:solidFill>
                <a:miter lim="800000"/>
                <a:headEnd/>
                <a:tailEnd/>
              </a:ln>
            </p:spPr>
            <p:txBody>
              <a:bodyPr/>
              <a:lstStyle/>
              <a:p>
                <a:endParaRPr lang="it-IT"/>
              </a:p>
            </p:txBody>
          </p:sp>
          <p:sp>
            <p:nvSpPr>
              <p:cNvPr id="8580" name="Rectangle 372"/>
              <p:cNvSpPr>
                <a:spLocks noChangeArrowheads="1"/>
              </p:cNvSpPr>
              <p:nvPr/>
            </p:nvSpPr>
            <p:spPr bwMode="auto">
              <a:xfrm>
                <a:off x="2162" y="3419"/>
                <a:ext cx="25" cy="29"/>
              </a:xfrm>
              <a:prstGeom prst="rect">
                <a:avLst/>
              </a:prstGeom>
              <a:solidFill>
                <a:srgbClr val="FFFFFF"/>
              </a:solidFill>
              <a:ln w="11113">
                <a:solidFill>
                  <a:srgbClr val="000000"/>
                </a:solidFill>
                <a:miter lim="800000"/>
                <a:headEnd/>
                <a:tailEnd/>
              </a:ln>
            </p:spPr>
            <p:txBody>
              <a:bodyPr/>
              <a:lstStyle/>
              <a:p>
                <a:endParaRPr lang="it-IT"/>
              </a:p>
            </p:txBody>
          </p:sp>
          <p:sp>
            <p:nvSpPr>
              <p:cNvPr id="8581" name="Rectangle 373"/>
              <p:cNvSpPr>
                <a:spLocks noChangeArrowheads="1"/>
              </p:cNvSpPr>
              <p:nvPr/>
            </p:nvSpPr>
            <p:spPr bwMode="auto">
              <a:xfrm>
                <a:off x="2241" y="3419"/>
                <a:ext cx="26" cy="41"/>
              </a:xfrm>
              <a:prstGeom prst="rect">
                <a:avLst/>
              </a:prstGeom>
              <a:solidFill>
                <a:srgbClr val="FFFFFF"/>
              </a:solidFill>
              <a:ln w="11113">
                <a:solidFill>
                  <a:srgbClr val="000000"/>
                </a:solidFill>
                <a:miter lim="800000"/>
                <a:headEnd/>
                <a:tailEnd/>
              </a:ln>
            </p:spPr>
            <p:txBody>
              <a:bodyPr/>
              <a:lstStyle/>
              <a:p>
                <a:endParaRPr lang="it-IT"/>
              </a:p>
            </p:txBody>
          </p:sp>
          <p:sp>
            <p:nvSpPr>
              <p:cNvPr id="8582" name="Rectangle 374"/>
              <p:cNvSpPr>
                <a:spLocks noChangeArrowheads="1"/>
              </p:cNvSpPr>
              <p:nvPr/>
            </p:nvSpPr>
            <p:spPr bwMode="auto">
              <a:xfrm>
                <a:off x="2087" y="3477"/>
                <a:ext cx="351" cy="104"/>
              </a:xfrm>
              <a:prstGeom prst="rect">
                <a:avLst/>
              </a:prstGeom>
              <a:noFill/>
              <a:ln w="9525">
                <a:noFill/>
                <a:miter lim="800000"/>
                <a:headEnd/>
                <a:tailEnd/>
              </a:ln>
            </p:spPr>
            <p:txBody>
              <a:bodyPr/>
              <a:lstStyle/>
              <a:p>
                <a:endParaRPr lang="it-IT"/>
              </a:p>
            </p:txBody>
          </p:sp>
          <p:sp>
            <p:nvSpPr>
              <p:cNvPr id="8583" name="Rectangle 375"/>
              <p:cNvSpPr>
                <a:spLocks noChangeArrowheads="1"/>
              </p:cNvSpPr>
              <p:nvPr/>
            </p:nvSpPr>
            <p:spPr bwMode="auto">
              <a:xfrm>
                <a:off x="2086" y="3482"/>
                <a:ext cx="280" cy="81"/>
              </a:xfrm>
              <a:prstGeom prst="rect">
                <a:avLst/>
              </a:prstGeom>
              <a:noFill/>
              <a:ln w="9525">
                <a:noFill/>
                <a:miter lim="800000"/>
                <a:headEnd/>
                <a:tailEnd/>
              </a:ln>
            </p:spPr>
            <p:txBody>
              <a:bodyPr wrap="none" lIns="0" tIns="0" rIns="0" bIns="0">
                <a:spAutoFit/>
              </a:bodyPr>
              <a:lstStyle/>
              <a:p>
                <a:pPr>
                  <a:spcBef>
                    <a:spcPct val="0"/>
                  </a:spcBef>
                  <a:buSzTx/>
                  <a:buFontTx/>
                  <a:buNone/>
                </a:pPr>
                <a:r>
                  <a:rPr lang="it-IT" sz="600" dirty="0">
                    <a:solidFill>
                      <a:srgbClr val="000000"/>
                    </a:solidFill>
                    <a:latin typeface="Helvetica" pitchFamily="34" charset="0"/>
                  </a:rPr>
                  <a:t>utente BT</a:t>
                </a:r>
                <a:endParaRPr lang="it-IT" sz="1400" dirty="0"/>
              </a:p>
            </p:txBody>
          </p:sp>
          <p:sp>
            <p:nvSpPr>
              <p:cNvPr id="8584" name="Line 376"/>
              <p:cNvSpPr>
                <a:spLocks noChangeShapeType="1"/>
              </p:cNvSpPr>
              <p:nvPr/>
            </p:nvSpPr>
            <p:spPr bwMode="auto">
              <a:xfrm flipV="1">
                <a:off x="671" y="1025"/>
                <a:ext cx="263" cy="6"/>
              </a:xfrm>
              <a:prstGeom prst="line">
                <a:avLst/>
              </a:prstGeom>
              <a:noFill/>
              <a:ln w="11113">
                <a:solidFill>
                  <a:srgbClr val="000000"/>
                </a:solidFill>
                <a:round/>
                <a:headEnd/>
                <a:tailEnd/>
              </a:ln>
            </p:spPr>
            <p:txBody>
              <a:bodyPr/>
              <a:lstStyle/>
              <a:p>
                <a:endParaRPr lang="en-GB"/>
              </a:p>
            </p:txBody>
          </p:sp>
          <p:sp>
            <p:nvSpPr>
              <p:cNvPr id="8585" name="Line 377"/>
              <p:cNvSpPr>
                <a:spLocks noChangeShapeType="1"/>
              </p:cNvSpPr>
              <p:nvPr/>
            </p:nvSpPr>
            <p:spPr bwMode="auto">
              <a:xfrm>
                <a:off x="671" y="2289"/>
                <a:ext cx="263" cy="1"/>
              </a:xfrm>
              <a:prstGeom prst="line">
                <a:avLst/>
              </a:prstGeom>
              <a:noFill/>
              <a:ln w="11113">
                <a:solidFill>
                  <a:srgbClr val="000000"/>
                </a:solidFill>
                <a:round/>
                <a:headEnd/>
                <a:tailEnd/>
              </a:ln>
            </p:spPr>
            <p:txBody>
              <a:bodyPr/>
              <a:lstStyle/>
              <a:p>
                <a:endParaRPr lang="en-GB"/>
              </a:p>
            </p:txBody>
          </p:sp>
          <p:sp>
            <p:nvSpPr>
              <p:cNvPr id="8586" name="Line 378"/>
              <p:cNvSpPr>
                <a:spLocks noChangeShapeType="1"/>
              </p:cNvSpPr>
              <p:nvPr/>
            </p:nvSpPr>
            <p:spPr bwMode="auto">
              <a:xfrm>
                <a:off x="671" y="3207"/>
                <a:ext cx="263" cy="1"/>
              </a:xfrm>
              <a:prstGeom prst="line">
                <a:avLst/>
              </a:prstGeom>
              <a:noFill/>
              <a:ln w="11113">
                <a:solidFill>
                  <a:srgbClr val="000000"/>
                </a:solidFill>
                <a:round/>
                <a:headEnd/>
                <a:tailEnd/>
              </a:ln>
            </p:spPr>
            <p:txBody>
              <a:bodyPr/>
              <a:lstStyle/>
              <a:p>
                <a:endParaRPr lang="en-GB"/>
              </a:p>
            </p:txBody>
          </p:sp>
          <p:sp>
            <p:nvSpPr>
              <p:cNvPr id="8587" name="Line 379"/>
              <p:cNvSpPr>
                <a:spLocks noChangeShapeType="1"/>
              </p:cNvSpPr>
              <p:nvPr/>
            </p:nvSpPr>
            <p:spPr bwMode="auto">
              <a:xfrm>
                <a:off x="671" y="3879"/>
                <a:ext cx="263" cy="1"/>
              </a:xfrm>
              <a:prstGeom prst="line">
                <a:avLst/>
              </a:prstGeom>
              <a:noFill/>
              <a:ln w="11113">
                <a:solidFill>
                  <a:srgbClr val="000000"/>
                </a:solidFill>
                <a:round/>
                <a:headEnd/>
                <a:tailEnd/>
              </a:ln>
            </p:spPr>
            <p:txBody>
              <a:bodyPr/>
              <a:lstStyle/>
              <a:p>
                <a:endParaRPr lang="en-GB"/>
              </a:p>
            </p:txBody>
          </p:sp>
          <p:sp>
            <p:nvSpPr>
              <p:cNvPr id="8588" name="Rectangle 380"/>
              <p:cNvSpPr>
                <a:spLocks noChangeArrowheads="1"/>
              </p:cNvSpPr>
              <p:nvPr/>
            </p:nvSpPr>
            <p:spPr bwMode="auto">
              <a:xfrm>
                <a:off x="624" y="1571"/>
                <a:ext cx="192" cy="131"/>
              </a:xfrm>
              <a:prstGeom prst="rect">
                <a:avLst/>
              </a:prstGeom>
              <a:noFill/>
              <a:ln w="9525">
                <a:noFill/>
                <a:miter lim="800000"/>
                <a:headEnd/>
                <a:tailEnd/>
              </a:ln>
            </p:spPr>
            <p:txBody>
              <a:bodyPr/>
              <a:lstStyle/>
              <a:p>
                <a:endParaRPr lang="it-IT"/>
              </a:p>
            </p:txBody>
          </p:sp>
          <p:sp>
            <p:nvSpPr>
              <p:cNvPr id="8589" name="Rectangle 381"/>
              <p:cNvSpPr>
                <a:spLocks noChangeArrowheads="1"/>
              </p:cNvSpPr>
              <p:nvPr/>
            </p:nvSpPr>
            <p:spPr bwMode="auto">
              <a:xfrm>
                <a:off x="624" y="1583"/>
                <a:ext cx="135" cy="121"/>
              </a:xfrm>
              <a:prstGeom prst="rect">
                <a:avLst/>
              </a:prstGeom>
              <a:noFill/>
              <a:ln w="9525">
                <a:noFill/>
                <a:miter lim="800000"/>
                <a:headEnd/>
                <a:tailEnd/>
              </a:ln>
            </p:spPr>
            <p:txBody>
              <a:bodyPr wrap="none" lIns="0" tIns="0" rIns="0" bIns="0">
                <a:spAutoFit/>
              </a:bodyPr>
              <a:lstStyle/>
              <a:p>
                <a:pPr>
                  <a:spcBef>
                    <a:spcPct val="0"/>
                  </a:spcBef>
                  <a:buSzTx/>
                  <a:buFontTx/>
                  <a:buNone/>
                </a:pPr>
                <a:r>
                  <a:rPr lang="it-IT" sz="900" dirty="0">
                    <a:solidFill>
                      <a:srgbClr val="000000"/>
                    </a:solidFill>
                    <a:latin typeface="Helvetica" pitchFamily="34" charset="0"/>
                  </a:rPr>
                  <a:t>HV</a:t>
                </a:r>
                <a:endParaRPr lang="it-IT" sz="1400" dirty="0"/>
              </a:p>
            </p:txBody>
          </p:sp>
          <p:sp>
            <p:nvSpPr>
              <p:cNvPr id="8590" name="Rectangle 382"/>
              <p:cNvSpPr>
                <a:spLocks noChangeArrowheads="1"/>
              </p:cNvSpPr>
              <p:nvPr/>
            </p:nvSpPr>
            <p:spPr bwMode="auto">
              <a:xfrm>
                <a:off x="624" y="2605"/>
                <a:ext cx="206" cy="130"/>
              </a:xfrm>
              <a:prstGeom prst="rect">
                <a:avLst/>
              </a:prstGeom>
              <a:noFill/>
              <a:ln w="9525">
                <a:noFill/>
                <a:miter lim="800000"/>
                <a:headEnd/>
                <a:tailEnd/>
              </a:ln>
            </p:spPr>
            <p:txBody>
              <a:bodyPr/>
              <a:lstStyle/>
              <a:p>
                <a:endParaRPr lang="it-IT"/>
              </a:p>
            </p:txBody>
          </p:sp>
          <p:sp>
            <p:nvSpPr>
              <p:cNvPr id="8591" name="Rectangle 383"/>
              <p:cNvSpPr>
                <a:spLocks noChangeArrowheads="1"/>
              </p:cNvSpPr>
              <p:nvPr/>
            </p:nvSpPr>
            <p:spPr bwMode="auto">
              <a:xfrm>
                <a:off x="624" y="2615"/>
                <a:ext cx="145" cy="121"/>
              </a:xfrm>
              <a:prstGeom prst="rect">
                <a:avLst/>
              </a:prstGeom>
              <a:noFill/>
              <a:ln w="9525">
                <a:noFill/>
                <a:miter lim="800000"/>
                <a:headEnd/>
                <a:tailEnd/>
              </a:ln>
            </p:spPr>
            <p:txBody>
              <a:bodyPr wrap="none" lIns="0" tIns="0" rIns="0" bIns="0">
                <a:spAutoFit/>
              </a:bodyPr>
              <a:lstStyle/>
              <a:p>
                <a:pPr>
                  <a:spcBef>
                    <a:spcPct val="0"/>
                  </a:spcBef>
                  <a:buSzTx/>
                  <a:buFontTx/>
                  <a:buNone/>
                </a:pPr>
                <a:r>
                  <a:rPr lang="it-IT" sz="900" dirty="0">
                    <a:solidFill>
                      <a:srgbClr val="000000"/>
                    </a:solidFill>
                    <a:latin typeface="Helvetica" pitchFamily="34" charset="0"/>
                  </a:rPr>
                  <a:t>MV</a:t>
                </a:r>
                <a:endParaRPr lang="it-IT" sz="1400" dirty="0"/>
              </a:p>
            </p:txBody>
          </p:sp>
          <p:sp>
            <p:nvSpPr>
              <p:cNvPr id="8592" name="Rectangle 384"/>
              <p:cNvSpPr>
                <a:spLocks noChangeArrowheads="1"/>
              </p:cNvSpPr>
              <p:nvPr/>
            </p:nvSpPr>
            <p:spPr bwMode="auto">
              <a:xfrm>
                <a:off x="624" y="3631"/>
                <a:ext cx="192" cy="131"/>
              </a:xfrm>
              <a:prstGeom prst="rect">
                <a:avLst/>
              </a:prstGeom>
              <a:noFill/>
              <a:ln w="9525">
                <a:noFill/>
                <a:miter lim="800000"/>
                <a:headEnd/>
                <a:tailEnd/>
              </a:ln>
            </p:spPr>
            <p:txBody>
              <a:bodyPr/>
              <a:lstStyle/>
              <a:p>
                <a:endParaRPr lang="it-IT"/>
              </a:p>
            </p:txBody>
          </p:sp>
          <p:sp>
            <p:nvSpPr>
              <p:cNvPr id="8593" name="Rectangle 385"/>
              <p:cNvSpPr>
                <a:spLocks noChangeArrowheads="1"/>
              </p:cNvSpPr>
              <p:nvPr/>
            </p:nvSpPr>
            <p:spPr bwMode="auto">
              <a:xfrm>
                <a:off x="624" y="3643"/>
                <a:ext cx="118" cy="121"/>
              </a:xfrm>
              <a:prstGeom prst="rect">
                <a:avLst/>
              </a:prstGeom>
              <a:noFill/>
              <a:ln w="9525">
                <a:noFill/>
                <a:miter lim="800000"/>
                <a:headEnd/>
                <a:tailEnd/>
              </a:ln>
            </p:spPr>
            <p:txBody>
              <a:bodyPr wrap="none" lIns="0" tIns="0" rIns="0" bIns="0">
                <a:spAutoFit/>
              </a:bodyPr>
              <a:lstStyle/>
              <a:p>
                <a:pPr>
                  <a:spcBef>
                    <a:spcPct val="0"/>
                  </a:spcBef>
                  <a:buSzTx/>
                  <a:buFontTx/>
                  <a:buNone/>
                </a:pPr>
                <a:r>
                  <a:rPr lang="it-IT" sz="900" dirty="0">
                    <a:solidFill>
                      <a:srgbClr val="000000"/>
                    </a:solidFill>
                    <a:latin typeface="Helvetica" pitchFamily="34" charset="0"/>
                  </a:rPr>
                  <a:t>LV</a:t>
                </a:r>
                <a:endParaRPr lang="it-IT" sz="1400" dirty="0"/>
              </a:p>
            </p:txBody>
          </p:sp>
          <p:sp>
            <p:nvSpPr>
              <p:cNvPr id="8594" name="Line 386"/>
              <p:cNvSpPr>
                <a:spLocks noChangeShapeType="1"/>
              </p:cNvSpPr>
              <p:nvPr/>
            </p:nvSpPr>
            <p:spPr bwMode="auto">
              <a:xfrm>
                <a:off x="806" y="1031"/>
                <a:ext cx="1" cy="2846"/>
              </a:xfrm>
              <a:prstGeom prst="line">
                <a:avLst/>
              </a:prstGeom>
              <a:noFill/>
              <a:ln w="11113">
                <a:solidFill>
                  <a:srgbClr val="000000"/>
                </a:solidFill>
                <a:round/>
                <a:headEnd/>
                <a:tailEnd/>
              </a:ln>
            </p:spPr>
            <p:txBody>
              <a:bodyPr/>
              <a:lstStyle/>
              <a:p>
                <a:endParaRPr lang="en-GB"/>
              </a:p>
            </p:txBody>
          </p:sp>
          <p:sp>
            <p:nvSpPr>
              <p:cNvPr id="8595" name="Oval 387"/>
              <p:cNvSpPr>
                <a:spLocks noChangeArrowheads="1"/>
              </p:cNvSpPr>
              <p:nvPr/>
            </p:nvSpPr>
            <p:spPr bwMode="auto">
              <a:xfrm>
                <a:off x="1279" y="1856"/>
                <a:ext cx="82" cy="28"/>
              </a:xfrm>
              <a:prstGeom prst="ellipse">
                <a:avLst/>
              </a:prstGeom>
              <a:noFill/>
              <a:ln w="11113">
                <a:solidFill>
                  <a:srgbClr val="000000"/>
                </a:solidFill>
                <a:round/>
                <a:headEnd/>
                <a:tailEnd/>
              </a:ln>
            </p:spPr>
            <p:txBody>
              <a:bodyPr/>
              <a:lstStyle/>
              <a:p>
                <a:endParaRPr lang="it-IT"/>
              </a:p>
            </p:txBody>
          </p:sp>
          <p:sp>
            <p:nvSpPr>
              <p:cNvPr id="8596" name="Oval 388"/>
              <p:cNvSpPr>
                <a:spLocks noChangeArrowheads="1"/>
              </p:cNvSpPr>
              <p:nvPr/>
            </p:nvSpPr>
            <p:spPr bwMode="auto">
              <a:xfrm>
                <a:off x="1407" y="1856"/>
                <a:ext cx="73" cy="28"/>
              </a:xfrm>
              <a:prstGeom prst="ellipse">
                <a:avLst/>
              </a:prstGeom>
              <a:noFill/>
              <a:ln w="11113">
                <a:solidFill>
                  <a:srgbClr val="000000"/>
                </a:solidFill>
                <a:round/>
                <a:headEnd/>
                <a:tailEnd/>
              </a:ln>
            </p:spPr>
            <p:txBody>
              <a:bodyPr/>
              <a:lstStyle/>
              <a:p>
                <a:endParaRPr lang="it-IT"/>
              </a:p>
            </p:txBody>
          </p:sp>
          <p:sp>
            <p:nvSpPr>
              <p:cNvPr id="8597" name="Line 389"/>
              <p:cNvSpPr>
                <a:spLocks noChangeShapeType="1"/>
              </p:cNvSpPr>
              <p:nvPr/>
            </p:nvSpPr>
            <p:spPr bwMode="auto">
              <a:xfrm>
                <a:off x="1276" y="1873"/>
                <a:ext cx="1" cy="136"/>
              </a:xfrm>
              <a:prstGeom prst="line">
                <a:avLst/>
              </a:prstGeom>
              <a:noFill/>
              <a:ln w="11113">
                <a:solidFill>
                  <a:srgbClr val="000000"/>
                </a:solidFill>
                <a:round/>
                <a:headEnd/>
                <a:tailEnd/>
              </a:ln>
            </p:spPr>
            <p:txBody>
              <a:bodyPr/>
              <a:lstStyle/>
              <a:p>
                <a:endParaRPr lang="en-GB"/>
              </a:p>
            </p:txBody>
          </p:sp>
          <p:sp>
            <p:nvSpPr>
              <p:cNvPr id="8598" name="Line 390"/>
              <p:cNvSpPr>
                <a:spLocks noChangeShapeType="1"/>
              </p:cNvSpPr>
              <p:nvPr/>
            </p:nvSpPr>
            <p:spPr bwMode="auto">
              <a:xfrm>
                <a:off x="1355" y="1873"/>
                <a:ext cx="1" cy="143"/>
              </a:xfrm>
              <a:prstGeom prst="line">
                <a:avLst/>
              </a:prstGeom>
              <a:noFill/>
              <a:ln w="11113">
                <a:solidFill>
                  <a:srgbClr val="000000"/>
                </a:solidFill>
                <a:round/>
                <a:headEnd/>
                <a:tailEnd/>
              </a:ln>
            </p:spPr>
            <p:txBody>
              <a:bodyPr/>
              <a:lstStyle/>
              <a:p>
                <a:endParaRPr lang="en-GB"/>
              </a:p>
            </p:txBody>
          </p:sp>
          <p:sp>
            <p:nvSpPr>
              <p:cNvPr id="8599" name="Line 391"/>
              <p:cNvSpPr>
                <a:spLocks noChangeShapeType="1"/>
              </p:cNvSpPr>
              <p:nvPr/>
            </p:nvSpPr>
            <p:spPr bwMode="auto">
              <a:xfrm>
                <a:off x="1402" y="1873"/>
                <a:ext cx="1" cy="143"/>
              </a:xfrm>
              <a:prstGeom prst="line">
                <a:avLst/>
              </a:prstGeom>
              <a:noFill/>
              <a:ln w="11113">
                <a:solidFill>
                  <a:srgbClr val="000000"/>
                </a:solidFill>
                <a:round/>
                <a:headEnd/>
                <a:tailEnd/>
              </a:ln>
            </p:spPr>
            <p:txBody>
              <a:bodyPr/>
              <a:lstStyle/>
              <a:p>
                <a:endParaRPr lang="en-GB"/>
              </a:p>
            </p:txBody>
          </p:sp>
          <p:sp>
            <p:nvSpPr>
              <p:cNvPr id="8600" name="Line 392"/>
              <p:cNvSpPr>
                <a:spLocks noChangeShapeType="1"/>
              </p:cNvSpPr>
              <p:nvPr/>
            </p:nvSpPr>
            <p:spPr bwMode="auto">
              <a:xfrm>
                <a:off x="1474" y="1873"/>
                <a:ext cx="1" cy="136"/>
              </a:xfrm>
              <a:prstGeom prst="line">
                <a:avLst/>
              </a:prstGeom>
              <a:noFill/>
              <a:ln w="11113">
                <a:solidFill>
                  <a:srgbClr val="000000"/>
                </a:solidFill>
                <a:round/>
                <a:headEnd/>
                <a:tailEnd/>
              </a:ln>
            </p:spPr>
            <p:txBody>
              <a:bodyPr/>
              <a:lstStyle/>
              <a:p>
                <a:endParaRPr lang="en-GB"/>
              </a:p>
            </p:txBody>
          </p:sp>
          <p:sp>
            <p:nvSpPr>
              <p:cNvPr id="8601" name="Line 393"/>
              <p:cNvSpPr>
                <a:spLocks noChangeShapeType="1"/>
              </p:cNvSpPr>
              <p:nvPr/>
            </p:nvSpPr>
            <p:spPr bwMode="auto">
              <a:xfrm>
                <a:off x="2349" y="1941"/>
                <a:ext cx="1" cy="89"/>
              </a:xfrm>
              <a:prstGeom prst="line">
                <a:avLst/>
              </a:prstGeom>
              <a:noFill/>
              <a:ln w="11113">
                <a:solidFill>
                  <a:srgbClr val="000000"/>
                </a:solidFill>
                <a:round/>
                <a:headEnd/>
                <a:tailEnd/>
              </a:ln>
            </p:spPr>
            <p:txBody>
              <a:bodyPr/>
              <a:lstStyle/>
              <a:p>
                <a:endParaRPr lang="en-GB"/>
              </a:p>
            </p:txBody>
          </p:sp>
          <p:sp>
            <p:nvSpPr>
              <p:cNvPr id="8602" name="Oval 394"/>
              <p:cNvSpPr>
                <a:spLocks noChangeArrowheads="1"/>
              </p:cNvSpPr>
              <p:nvPr/>
            </p:nvSpPr>
            <p:spPr bwMode="auto">
              <a:xfrm>
                <a:off x="2312" y="2027"/>
                <a:ext cx="73" cy="56"/>
              </a:xfrm>
              <a:prstGeom prst="ellipse">
                <a:avLst/>
              </a:prstGeom>
              <a:noFill/>
              <a:ln w="11113">
                <a:solidFill>
                  <a:srgbClr val="000000"/>
                </a:solidFill>
                <a:round/>
                <a:headEnd/>
                <a:tailEnd/>
              </a:ln>
            </p:spPr>
            <p:txBody>
              <a:bodyPr/>
              <a:lstStyle/>
              <a:p>
                <a:endParaRPr lang="it-IT"/>
              </a:p>
            </p:txBody>
          </p:sp>
          <p:sp>
            <p:nvSpPr>
              <p:cNvPr id="8603" name="Oval 395"/>
              <p:cNvSpPr>
                <a:spLocks noChangeArrowheads="1"/>
              </p:cNvSpPr>
              <p:nvPr/>
            </p:nvSpPr>
            <p:spPr bwMode="auto">
              <a:xfrm>
                <a:off x="2312" y="2054"/>
                <a:ext cx="73" cy="55"/>
              </a:xfrm>
              <a:prstGeom prst="ellipse">
                <a:avLst/>
              </a:prstGeom>
              <a:noFill/>
              <a:ln w="11113">
                <a:solidFill>
                  <a:srgbClr val="000000"/>
                </a:solidFill>
                <a:round/>
                <a:headEnd/>
                <a:tailEnd/>
              </a:ln>
            </p:spPr>
            <p:txBody>
              <a:bodyPr/>
              <a:lstStyle/>
              <a:p>
                <a:endParaRPr lang="it-IT"/>
              </a:p>
            </p:txBody>
          </p:sp>
          <p:sp>
            <p:nvSpPr>
              <p:cNvPr id="8604" name="Oval 396"/>
              <p:cNvSpPr>
                <a:spLocks noChangeArrowheads="1"/>
              </p:cNvSpPr>
              <p:nvPr/>
            </p:nvSpPr>
            <p:spPr bwMode="auto">
              <a:xfrm>
                <a:off x="2583" y="2027"/>
                <a:ext cx="65" cy="56"/>
              </a:xfrm>
              <a:prstGeom prst="ellipse">
                <a:avLst/>
              </a:prstGeom>
              <a:noFill/>
              <a:ln w="11113">
                <a:solidFill>
                  <a:srgbClr val="000000"/>
                </a:solidFill>
                <a:round/>
                <a:headEnd/>
                <a:tailEnd/>
              </a:ln>
            </p:spPr>
            <p:txBody>
              <a:bodyPr/>
              <a:lstStyle/>
              <a:p>
                <a:endParaRPr lang="it-IT"/>
              </a:p>
            </p:txBody>
          </p:sp>
          <p:sp>
            <p:nvSpPr>
              <p:cNvPr id="8605" name="Oval 397"/>
              <p:cNvSpPr>
                <a:spLocks noChangeArrowheads="1"/>
              </p:cNvSpPr>
              <p:nvPr/>
            </p:nvSpPr>
            <p:spPr bwMode="auto">
              <a:xfrm>
                <a:off x="2583" y="2054"/>
                <a:ext cx="65" cy="55"/>
              </a:xfrm>
              <a:prstGeom prst="ellipse">
                <a:avLst/>
              </a:prstGeom>
              <a:noFill/>
              <a:ln w="11113">
                <a:solidFill>
                  <a:srgbClr val="000000"/>
                </a:solidFill>
                <a:round/>
                <a:headEnd/>
                <a:tailEnd/>
              </a:ln>
            </p:spPr>
            <p:txBody>
              <a:bodyPr/>
              <a:lstStyle/>
              <a:p>
                <a:endParaRPr lang="it-IT"/>
              </a:p>
            </p:txBody>
          </p:sp>
          <p:sp>
            <p:nvSpPr>
              <p:cNvPr id="8606" name="Rectangle 398"/>
              <p:cNvSpPr>
                <a:spLocks noChangeArrowheads="1"/>
              </p:cNvSpPr>
              <p:nvPr/>
            </p:nvSpPr>
            <p:spPr bwMode="auto">
              <a:xfrm>
                <a:off x="1364" y="1483"/>
                <a:ext cx="605" cy="103"/>
              </a:xfrm>
              <a:prstGeom prst="rect">
                <a:avLst/>
              </a:prstGeom>
              <a:noFill/>
              <a:ln w="9525">
                <a:noFill/>
                <a:miter lim="800000"/>
                <a:headEnd/>
                <a:tailEnd/>
              </a:ln>
            </p:spPr>
            <p:txBody>
              <a:bodyPr/>
              <a:lstStyle/>
              <a:p>
                <a:endParaRPr lang="it-IT"/>
              </a:p>
            </p:txBody>
          </p:sp>
          <p:sp>
            <p:nvSpPr>
              <p:cNvPr id="8607" name="Rectangle 399"/>
              <p:cNvSpPr>
                <a:spLocks noChangeArrowheads="1"/>
              </p:cNvSpPr>
              <p:nvPr/>
            </p:nvSpPr>
            <p:spPr bwMode="auto">
              <a:xfrm>
                <a:off x="1364" y="1487"/>
                <a:ext cx="513" cy="81"/>
              </a:xfrm>
              <a:prstGeom prst="rect">
                <a:avLst/>
              </a:prstGeom>
              <a:noFill/>
              <a:ln w="9525">
                <a:noFill/>
                <a:miter lim="800000"/>
                <a:headEnd/>
                <a:tailEnd/>
              </a:ln>
            </p:spPr>
            <p:txBody>
              <a:bodyPr wrap="none" lIns="0" tIns="0" rIns="0" bIns="0">
                <a:spAutoFit/>
              </a:bodyPr>
              <a:lstStyle/>
              <a:p>
                <a:pPr>
                  <a:spcBef>
                    <a:spcPct val="0"/>
                  </a:spcBef>
                  <a:buSzTx/>
                  <a:buFontTx/>
                  <a:buNone/>
                </a:pPr>
                <a:r>
                  <a:rPr lang="it-IT" sz="600" dirty="0">
                    <a:solidFill>
                      <a:srgbClr val="000000"/>
                    </a:solidFill>
                    <a:latin typeface="Helvetica" pitchFamily="34" charset="0"/>
                  </a:rPr>
                  <a:t>Stazione AAT/ AT</a:t>
                </a:r>
                <a:endParaRPr lang="it-IT" sz="1400" dirty="0"/>
              </a:p>
            </p:txBody>
          </p:sp>
          <p:sp>
            <p:nvSpPr>
              <p:cNvPr id="8608" name="Rectangle 400"/>
              <p:cNvSpPr>
                <a:spLocks noChangeArrowheads="1"/>
              </p:cNvSpPr>
              <p:nvPr/>
            </p:nvSpPr>
            <p:spPr bwMode="auto">
              <a:xfrm>
                <a:off x="3049" y="1483"/>
                <a:ext cx="604" cy="103"/>
              </a:xfrm>
              <a:prstGeom prst="rect">
                <a:avLst/>
              </a:prstGeom>
              <a:noFill/>
              <a:ln w="9525">
                <a:noFill/>
                <a:miter lim="800000"/>
                <a:headEnd/>
                <a:tailEnd/>
              </a:ln>
            </p:spPr>
            <p:txBody>
              <a:bodyPr/>
              <a:lstStyle/>
              <a:p>
                <a:endParaRPr lang="it-IT"/>
              </a:p>
            </p:txBody>
          </p:sp>
          <p:sp>
            <p:nvSpPr>
              <p:cNvPr id="8609" name="Rectangle 401"/>
              <p:cNvSpPr>
                <a:spLocks noChangeArrowheads="1"/>
              </p:cNvSpPr>
              <p:nvPr/>
            </p:nvSpPr>
            <p:spPr bwMode="auto">
              <a:xfrm>
                <a:off x="3048" y="1487"/>
                <a:ext cx="513" cy="81"/>
              </a:xfrm>
              <a:prstGeom prst="rect">
                <a:avLst/>
              </a:prstGeom>
              <a:noFill/>
              <a:ln w="9525">
                <a:noFill/>
                <a:miter lim="800000"/>
                <a:headEnd/>
                <a:tailEnd/>
              </a:ln>
            </p:spPr>
            <p:txBody>
              <a:bodyPr wrap="none" lIns="0" tIns="0" rIns="0" bIns="0">
                <a:spAutoFit/>
              </a:bodyPr>
              <a:lstStyle/>
              <a:p>
                <a:pPr>
                  <a:spcBef>
                    <a:spcPct val="0"/>
                  </a:spcBef>
                  <a:buSzTx/>
                  <a:buFontTx/>
                  <a:buNone/>
                </a:pPr>
                <a:r>
                  <a:rPr lang="it-IT" sz="600" dirty="0">
                    <a:solidFill>
                      <a:srgbClr val="000000"/>
                    </a:solidFill>
                    <a:latin typeface="Helvetica" pitchFamily="34" charset="0"/>
                  </a:rPr>
                  <a:t>Stazione AAT/ AT</a:t>
                </a:r>
                <a:endParaRPr lang="it-IT" sz="1400" dirty="0"/>
              </a:p>
            </p:txBody>
          </p:sp>
          <p:sp>
            <p:nvSpPr>
              <p:cNvPr id="8610" name="Text Box 402"/>
              <p:cNvSpPr txBox="1">
                <a:spLocks noChangeArrowheads="1"/>
              </p:cNvSpPr>
              <p:nvPr/>
            </p:nvSpPr>
            <p:spPr bwMode="auto">
              <a:xfrm>
                <a:off x="3038" y="2640"/>
                <a:ext cx="485" cy="242"/>
              </a:xfrm>
              <a:prstGeom prst="rect">
                <a:avLst/>
              </a:prstGeom>
              <a:noFill/>
              <a:ln w="9525">
                <a:noFill/>
                <a:miter lim="800000"/>
                <a:headEnd/>
                <a:tailEnd/>
              </a:ln>
            </p:spPr>
            <p:txBody>
              <a:bodyPr wrap="none">
                <a:spAutoFit/>
              </a:bodyPr>
              <a:lstStyle/>
              <a:p>
                <a:pPr algn="ctr">
                  <a:spcBef>
                    <a:spcPct val="0"/>
                  </a:spcBef>
                  <a:buSzTx/>
                  <a:buFontTx/>
                  <a:buNone/>
                </a:pPr>
                <a:r>
                  <a:rPr lang="it-IT" sz="600" dirty="0">
                    <a:latin typeface="Helvetica" pitchFamily="34" charset="0"/>
                  </a:rPr>
                  <a:t>Cabina</a:t>
                </a:r>
              </a:p>
              <a:p>
                <a:pPr algn="ctr">
                  <a:spcBef>
                    <a:spcPct val="0"/>
                  </a:spcBef>
                  <a:buSzTx/>
                  <a:buFontTx/>
                  <a:buNone/>
                </a:pPr>
                <a:r>
                  <a:rPr lang="it-IT" sz="600" dirty="0">
                    <a:latin typeface="Helvetica" pitchFamily="34" charset="0"/>
                  </a:rPr>
                  <a:t>Secondaria</a:t>
                </a:r>
              </a:p>
            </p:txBody>
          </p:sp>
          <p:sp>
            <p:nvSpPr>
              <p:cNvPr id="8611" name="Text Box 403"/>
              <p:cNvSpPr txBox="1">
                <a:spLocks noChangeArrowheads="1"/>
              </p:cNvSpPr>
              <p:nvPr/>
            </p:nvSpPr>
            <p:spPr bwMode="auto">
              <a:xfrm>
                <a:off x="1615" y="2849"/>
                <a:ext cx="485" cy="242"/>
              </a:xfrm>
              <a:prstGeom prst="rect">
                <a:avLst/>
              </a:prstGeom>
              <a:noFill/>
              <a:ln w="9525">
                <a:noFill/>
                <a:miter lim="800000"/>
                <a:headEnd/>
                <a:tailEnd/>
              </a:ln>
            </p:spPr>
            <p:txBody>
              <a:bodyPr wrap="none">
                <a:spAutoFit/>
              </a:bodyPr>
              <a:lstStyle/>
              <a:p>
                <a:pPr algn="ctr">
                  <a:spcBef>
                    <a:spcPct val="0"/>
                  </a:spcBef>
                  <a:buSzTx/>
                  <a:buFontTx/>
                  <a:buNone/>
                </a:pPr>
                <a:r>
                  <a:rPr lang="it-IT" sz="600" dirty="0">
                    <a:latin typeface="Helvetica" pitchFamily="34" charset="0"/>
                  </a:rPr>
                  <a:t>Cabina</a:t>
                </a:r>
              </a:p>
              <a:p>
                <a:pPr algn="ctr">
                  <a:spcBef>
                    <a:spcPct val="0"/>
                  </a:spcBef>
                  <a:buSzTx/>
                  <a:buFontTx/>
                  <a:buNone/>
                </a:pPr>
                <a:r>
                  <a:rPr lang="it-IT" sz="600" dirty="0">
                    <a:latin typeface="Helvetica" pitchFamily="34" charset="0"/>
                  </a:rPr>
                  <a:t>Secondaria</a:t>
                </a:r>
              </a:p>
            </p:txBody>
          </p:sp>
          <p:sp>
            <p:nvSpPr>
              <p:cNvPr id="8612" name="Text Box 404"/>
              <p:cNvSpPr txBox="1">
                <a:spLocks noChangeArrowheads="1"/>
              </p:cNvSpPr>
              <p:nvPr/>
            </p:nvSpPr>
            <p:spPr bwMode="auto">
              <a:xfrm>
                <a:off x="2287" y="1698"/>
                <a:ext cx="397" cy="242"/>
              </a:xfrm>
              <a:prstGeom prst="rect">
                <a:avLst/>
              </a:prstGeom>
              <a:noFill/>
              <a:ln w="9525">
                <a:noFill/>
                <a:miter lim="800000"/>
                <a:headEnd/>
                <a:tailEnd/>
              </a:ln>
            </p:spPr>
            <p:txBody>
              <a:bodyPr wrap="none">
                <a:spAutoFit/>
              </a:bodyPr>
              <a:lstStyle/>
              <a:p>
                <a:pPr algn="ctr">
                  <a:spcBef>
                    <a:spcPct val="0"/>
                  </a:spcBef>
                  <a:buSzTx/>
                  <a:buFontTx/>
                  <a:buNone/>
                </a:pPr>
                <a:r>
                  <a:rPr lang="it-IT" sz="600" dirty="0">
                    <a:latin typeface="Helvetica" pitchFamily="34" charset="0"/>
                  </a:rPr>
                  <a:t>Cabina</a:t>
                </a:r>
              </a:p>
              <a:p>
                <a:pPr algn="ctr">
                  <a:spcBef>
                    <a:spcPct val="0"/>
                  </a:spcBef>
                  <a:buSzTx/>
                  <a:buFontTx/>
                  <a:buNone/>
                </a:pPr>
                <a:r>
                  <a:rPr lang="it-IT" sz="600" dirty="0">
                    <a:latin typeface="Helvetica" pitchFamily="34" charset="0"/>
                  </a:rPr>
                  <a:t>Primaria</a:t>
                </a:r>
              </a:p>
            </p:txBody>
          </p:sp>
        </p:grpSp>
        <p:sp>
          <p:nvSpPr>
            <p:cNvPr id="8202" name="Rectangle 405"/>
            <p:cNvSpPr>
              <a:spLocks noChangeArrowheads="1"/>
            </p:cNvSpPr>
            <p:nvPr/>
          </p:nvSpPr>
          <p:spPr bwMode="auto">
            <a:xfrm>
              <a:off x="4969" y="1826"/>
              <a:ext cx="918" cy="469"/>
            </a:xfrm>
            <a:prstGeom prst="rect">
              <a:avLst/>
            </a:prstGeom>
            <a:gradFill rotWithShape="1">
              <a:gsLst>
                <a:gs pos="0">
                  <a:srgbClr val="8AD100">
                    <a:alpha val="29999"/>
                  </a:srgbClr>
                </a:gs>
                <a:gs pos="100000">
                  <a:srgbClr val="406100">
                    <a:alpha val="43999"/>
                  </a:srgbClr>
                </a:gs>
              </a:gsLst>
              <a:lin ang="5400000" scaled="1"/>
            </a:gradFill>
            <a:ln w="12700">
              <a:solidFill>
                <a:srgbClr val="65852B"/>
              </a:solidFill>
              <a:miter lim="800000"/>
              <a:headEnd/>
              <a:tailEnd/>
            </a:ln>
          </p:spPr>
          <p:txBody>
            <a:bodyPr wrap="none" lIns="57592" tIns="57592" rIns="103666" bIns="57592" anchor="ctr"/>
            <a:lstStyle/>
            <a:p>
              <a:pPr algn="ctr" defTabSz="816352"/>
              <a:endParaRPr lang="it-IT" dirty="0">
                <a:solidFill>
                  <a:srgbClr val="8AD100"/>
                </a:solidFill>
              </a:endParaRPr>
            </a:p>
          </p:txBody>
        </p:sp>
        <p:sp>
          <p:nvSpPr>
            <p:cNvPr id="8203" name="Oval 406"/>
            <p:cNvSpPr>
              <a:spLocks noChangeArrowheads="1"/>
            </p:cNvSpPr>
            <p:nvPr/>
          </p:nvSpPr>
          <p:spPr bwMode="auto">
            <a:xfrm>
              <a:off x="5311" y="2421"/>
              <a:ext cx="605" cy="658"/>
            </a:xfrm>
            <a:prstGeom prst="ellipse">
              <a:avLst/>
            </a:prstGeom>
            <a:solidFill>
              <a:schemeClr val="folHlink">
                <a:alpha val="30196"/>
              </a:schemeClr>
            </a:solidFill>
            <a:ln w="12700">
              <a:solidFill>
                <a:srgbClr val="65852B"/>
              </a:solidFill>
              <a:round/>
              <a:headEnd/>
              <a:tailEnd/>
            </a:ln>
          </p:spPr>
          <p:txBody>
            <a:bodyPr wrap="none" lIns="57592" tIns="57592" rIns="103666" bIns="57592" anchor="ctr"/>
            <a:lstStyle/>
            <a:p>
              <a:endParaRPr lang="it-IT"/>
            </a:p>
          </p:txBody>
        </p:sp>
        <p:sp>
          <p:nvSpPr>
            <p:cNvPr id="8204" name="Rectangle 407"/>
            <p:cNvSpPr>
              <a:spLocks noChangeArrowheads="1"/>
            </p:cNvSpPr>
            <p:nvPr/>
          </p:nvSpPr>
          <p:spPr bwMode="auto">
            <a:xfrm>
              <a:off x="4063" y="2658"/>
              <a:ext cx="233" cy="91"/>
            </a:xfrm>
            <a:prstGeom prst="rect">
              <a:avLst/>
            </a:prstGeom>
            <a:solidFill>
              <a:srgbClr val="8AD100">
                <a:alpha val="30980"/>
              </a:srgbClr>
            </a:solidFill>
            <a:ln w="12700">
              <a:noFill/>
              <a:miter lim="800000"/>
              <a:headEnd/>
              <a:tailEnd/>
            </a:ln>
          </p:spPr>
          <p:txBody>
            <a:bodyPr wrap="none" lIns="57592" tIns="57592" rIns="103666" bIns="57592" anchor="ctr"/>
            <a:lstStyle/>
            <a:p>
              <a:pPr algn="ctr" defTabSz="816352"/>
              <a:endParaRPr lang="it-IT" dirty="0">
                <a:solidFill>
                  <a:srgbClr val="8AD100"/>
                </a:solidFill>
              </a:endParaRPr>
            </a:p>
          </p:txBody>
        </p:sp>
        <p:sp>
          <p:nvSpPr>
            <p:cNvPr id="8205" name="Rectangle 408"/>
            <p:cNvSpPr>
              <a:spLocks noChangeArrowheads="1"/>
            </p:cNvSpPr>
            <p:nvPr/>
          </p:nvSpPr>
          <p:spPr bwMode="auto">
            <a:xfrm>
              <a:off x="4148" y="2081"/>
              <a:ext cx="302" cy="66"/>
            </a:xfrm>
            <a:prstGeom prst="rect">
              <a:avLst/>
            </a:prstGeom>
            <a:solidFill>
              <a:srgbClr val="8AD100">
                <a:alpha val="30980"/>
              </a:srgbClr>
            </a:solidFill>
            <a:ln w="12700">
              <a:noFill/>
              <a:miter lim="800000"/>
              <a:headEnd/>
              <a:tailEnd/>
            </a:ln>
          </p:spPr>
          <p:txBody>
            <a:bodyPr wrap="none" lIns="57592" tIns="57592" rIns="103666" bIns="57592" anchor="ctr"/>
            <a:lstStyle/>
            <a:p>
              <a:pPr algn="ctr" defTabSz="816352"/>
              <a:endParaRPr lang="it-IT" dirty="0">
                <a:solidFill>
                  <a:srgbClr val="8AD100"/>
                </a:solidFill>
              </a:endParaRPr>
            </a:p>
          </p:txBody>
        </p:sp>
        <p:sp>
          <p:nvSpPr>
            <p:cNvPr id="8206" name="Rectangle 409"/>
            <p:cNvSpPr>
              <a:spLocks noChangeArrowheads="1"/>
            </p:cNvSpPr>
            <p:nvPr/>
          </p:nvSpPr>
          <p:spPr bwMode="auto">
            <a:xfrm>
              <a:off x="4495" y="3215"/>
              <a:ext cx="1043" cy="45"/>
            </a:xfrm>
            <a:prstGeom prst="rect">
              <a:avLst/>
            </a:prstGeom>
            <a:solidFill>
              <a:srgbClr val="8AD100">
                <a:alpha val="25098"/>
              </a:srgbClr>
            </a:solidFill>
            <a:ln w="12700">
              <a:noFill/>
              <a:miter lim="800000"/>
              <a:headEnd/>
              <a:tailEnd/>
            </a:ln>
          </p:spPr>
          <p:txBody>
            <a:bodyPr wrap="none" lIns="57592" tIns="57592" rIns="103666" bIns="57592" anchor="ctr"/>
            <a:lstStyle/>
            <a:p>
              <a:endParaRPr lang="it-IT"/>
            </a:p>
          </p:txBody>
        </p:sp>
        <p:sp>
          <p:nvSpPr>
            <p:cNvPr id="8207" name="Rectangle 410"/>
            <p:cNvSpPr>
              <a:spLocks noChangeArrowheads="1"/>
            </p:cNvSpPr>
            <p:nvPr/>
          </p:nvSpPr>
          <p:spPr bwMode="auto">
            <a:xfrm>
              <a:off x="5511" y="3021"/>
              <a:ext cx="45" cy="226"/>
            </a:xfrm>
            <a:prstGeom prst="rect">
              <a:avLst/>
            </a:prstGeom>
            <a:solidFill>
              <a:srgbClr val="8AD100">
                <a:alpha val="25098"/>
              </a:srgbClr>
            </a:solidFill>
            <a:ln w="12700">
              <a:noFill/>
              <a:miter lim="800000"/>
              <a:headEnd/>
              <a:tailEnd/>
            </a:ln>
          </p:spPr>
          <p:txBody>
            <a:bodyPr wrap="none" lIns="57592" tIns="57592" rIns="103666" bIns="57592" anchor="ctr"/>
            <a:lstStyle/>
            <a:p>
              <a:endParaRPr lang="it-IT"/>
            </a:p>
          </p:txBody>
        </p:sp>
        <p:sp>
          <p:nvSpPr>
            <p:cNvPr id="8208" name="Rectangle 411"/>
            <p:cNvSpPr>
              <a:spLocks noChangeArrowheads="1"/>
            </p:cNvSpPr>
            <p:nvPr/>
          </p:nvSpPr>
          <p:spPr bwMode="auto">
            <a:xfrm>
              <a:off x="5607" y="2266"/>
              <a:ext cx="45" cy="181"/>
            </a:xfrm>
            <a:prstGeom prst="rect">
              <a:avLst/>
            </a:prstGeom>
            <a:solidFill>
              <a:srgbClr val="8AD100">
                <a:alpha val="25098"/>
              </a:srgbClr>
            </a:solidFill>
            <a:ln w="12700">
              <a:noFill/>
              <a:miter lim="800000"/>
              <a:headEnd/>
              <a:tailEnd/>
            </a:ln>
          </p:spPr>
          <p:txBody>
            <a:bodyPr wrap="none" lIns="57592" tIns="57592" rIns="103666" bIns="57592" anchor="ctr"/>
            <a:lstStyle/>
            <a:p>
              <a:endParaRPr lang="it-IT"/>
            </a:p>
          </p:txBody>
        </p:sp>
        <p:sp>
          <p:nvSpPr>
            <p:cNvPr id="8209" name="Rectangle 412"/>
            <p:cNvSpPr>
              <a:spLocks noChangeArrowheads="1"/>
            </p:cNvSpPr>
            <p:nvPr/>
          </p:nvSpPr>
          <p:spPr bwMode="auto">
            <a:xfrm>
              <a:off x="5655" y="3169"/>
              <a:ext cx="654" cy="59"/>
            </a:xfrm>
            <a:prstGeom prst="rect">
              <a:avLst/>
            </a:prstGeom>
            <a:solidFill>
              <a:srgbClr val="8AD100">
                <a:alpha val="25098"/>
              </a:srgbClr>
            </a:solidFill>
            <a:ln w="12700">
              <a:noFill/>
              <a:miter lim="800000"/>
              <a:headEnd/>
              <a:tailEnd/>
            </a:ln>
          </p:spPr>
          <p:txBody>
            <a:bodyPr wrap="none" lIns="57592" tIns="57592" rIns="103666" bIns="57592" anchor="ctr"/>
            <a:lstStyle/>
            <a:p>
              <a:endParaRPr lang="it-IT"/>
            </a:p>
          </p:txBody>
        </p:sp>
        <p:sp>
          <p:nvSpPr>
            <p:cNvPr id="8210" name="Rectangle 413"/>
            <p:cNvSpPr>
              <a:spLocks noChangeArrowheads="1"/>
            </p:cNvSpPr>
            <p:nvPr/>
          </p:nvSpPr>
          <p:spPr bwMode="auto">
            <a:xfrm>
              <a:off x="5636" y="3061"/>
              <a:ext cx="46" cy="135"/>
            </a:xfrm>
            <a:prstGeom prst="rect">
              <a:avLst/>
            </a:prstGeom>
            <a:solidFill>
              <a:srgbClr val="8AD100">
                <a:alpha val="25098"/>
              </a:srgbClr>
            </a:solidFill>
            <a:ln w="12700">
              <a:noFill/>
              <a:miter lim="800000"/>
              <a:headEnd/>
              <a:tailEnd/>
            </a:ln>
          </p:spPr>
          <p:txBody>
            <a:bodyPr wrap="none" lIns="57592" tIns="57592" rIns="103666" bIns="57592" anchor="ctr"/>
            <a:lstStyle/>
            <a:p>
              <a:endParaRPr lang="it-IT"/>
            </a:p>
          </p:txBody>
        </p:sp>
        <p:sp>
          <p:nvSpPr>
            <p:cNvPr id="8211" name="Rectangle 414"/>
            <p:cNvSpPr>
              <a:spLocks noChangeArrowheads="1"/>
            </p:cNvSpPr>
            <p:nvPr/>
          </p:nvSpPr>
          <p:spPr bwMode="auto">
            <a:xfrm>
              <a:off x="4450" y="2625"/>
              <a:ext cx="226" cy="46"/>
            </a:xfrm>
            <a:prstGeom prst="rect">
              <a:avLst/>
            </a:prstGeom>
            <a:solidFill>
              <a:srgbClr val="8AD100">
                <a:alpha val="25098"/>
              </a:srgbClr>
            </a:solidFill>
            <a:ln w="12700">
              <a:noFill/>
              <a:miter lim="800000"/>
              <a:headEnd/>
              <a:tailEnd/>
            </a:ln>
          </p:spPr>
          <p:txBody>
            <a:bodyPr wrap="none" lIns="57592" tIns="57592" rIns="103666" bIns="57592" anchor="ctr"/>
            <a:lstStyle/>
            <a:p>
              <a:endParaRPr lang="it-IT"/>
            </a:p>
          </p:txBody>
        </p:sp>
        <p:sp>
          <p:nvSpPr>
            <p:cNvPr id="8212" name="Rectangle 415"/>
            <p:cNvSpPr>
              <a:spLocks noChangeArrowheads="1"/>
            </p:cNvSpPr>
            <p:nvPr/>
          </p:nvSpPr>
          <p:spPr bwMode="auto">
            <a:xfrm>
              <a:off x="4994" y="2625"/>
              <a:ext cx="363" cy="46"/>
            </a:xfrm>
            <a:prstGeom prst="rect">
              <a:avLst/>
            </a:prstGeom>
            <a:solidFill>
              <a:srgbClr val="8AD100">
                <a:alpha val="25098"/>
              </a:srgbClr>
            </a:solidFill>
            <a:ln w="12700">
              <a:noFill/>
              <a:miter lim="800000"/>
              <a:headEnd/>
              <a:tailEnd/>
            </a:ln>
          </p:spPr>
          <p:txBody>
            <a:bodyPr wrap="none" lIns="57592" tIns="57592" rIns="103666" bIns="57592" anchor="ctr"/>
            <a:lstStyle/>
            <a:p>
              <a:endParaRPr lang="it-IT"/>
            </a:p>
          </p:txBody>
        </p:sp>
        <p:sp>
          <p:nvSpPr>
            <p:cNvPr id="8213" name="Rectangle 416"/>
            <p:cNvSpPr>
              <a:spLocks noChangeArrowheads="1"/>
            </p:cNvSpPr>
            <p:nvPr/>
          </p:nvSpPr>
          <p:spPr bwMode="auto">
            <a:xfrm>
              <a:off x="4789" y="1718"/>
              <a:ext cx="69" cy="309"/>
            </a:xfrm>
            <a:prstGeom prst="rect">
              <a:avLst/>
            </a:prstGeom>
            <a:solidFill>
              <a:srgbClr val="8AD100">
                <a:alpha val="25098"/>
              </a:srgbClr>
            </a:solidFill>
            <a:ln w="12700">
              <a:noFill/>
              <a:miter lim="800000"/>
              <a:headEnd/>
              <a:tailEnd/>
            </a:ln>
          </p:spPr>
          <p:txBody>
            <a:bodyPr wrap="none" lIns="57592" tIns="57592" rIns="103666" bIns="57592" anchor="ctr"/>
            <a:lstStyle/>
            <a:p>
              <a:endParaRPr lang="it-IT"/>
            </a:p>
          </p:txBody>
        </p:sp>
        <p:sp>
          <p:nvSpPr>
            <p:cNvPr id="8214" name="Rectangle 417"/>
            <p:cNvSpPr>
              <a:spLocks noChangeArrowheads="1"/>
            </p:cNvSpPr>
            <p:nvPr/>
          </p:nvSpPr>
          <p:spPr bwMode="auto">
            <a:xfrm>
              <a:off x="5023" y="1718"/>
              <a:ext cx="62" cy="137"/>
            </a:xfrm>
            <a:prstGeom prst="rect">
              <a:avLst/>
            </a:prstGeom>
            <a:solidFill>
              <a:srgbClr val="8AD100">
                <a:alpha val="25098"/>
              </a:srgbClr>
            </a:solidFill>
            <a:ln w="12700">
              <a:noFill/>
              <a:miter lim="800000"/>
              <a:headEnd/>
              <a:tailEnd/>
            </a:ln>
          </p:spPr>
          <p:txBody>
            <a:bodyPr wrap="none" lIns="57592" tIns="57592" rIns="103666" bIns="57592" anchor="ctr"/>
            <a:lstStyle/>
            <a:p>
              <a:endParaRPr lang="it-IT"/>
            </a:p>
          </p:txBody>
        </p:sp>
        <p:sp>
          <p:nvSpPr>
            <p:cNvPr id="8215" name="Rectangle 418"/>
            <p:cNvSpPr>
              <a:spLocks noChangeArrowheads="1"/>
            </p:cNvSpPr>
            <p:nvPr/>
          </p:nvSpPr>
          <p:spPr bwMode="auto">
            <a:xfrm>
              <a:off x="4813" y="1718"/>
              <a:ext cx="227" cy="45"/>
            </a:xfrm>
            <a:prstGeom prst="rect">
              <a:avLst/>
            </a:prstGeom>
            <a:solidFill>
              <a:srgbClr val="8AD100">
                <a:alpha val="25098"/>
              </a:srgbClr>
            </a:solidFill>
            <a:ln w="12700">
              <a:noFill/>
              <a:miter lim="800000"/>
              <a:headEnd/>
              <a:tailEnd/>
            </a:ln>
          </p:spPr>
          <p:txBody>
            <a:bodyPr wrap="none" lIns="57592" tIns="57592" rIns="103666" bIns="57592" anchor="ctr"/>
            <a:lstStyle/>
            <a:p>
              <a:endParaRPr lang="it-IT"/>
            </a:p>
          </p:txBody>
        </p:sp>
        <p:sp>
          <p:nvSpPr>
            <p:cNvPr id="8216" name="Rectangle 419"/>
            <p:cNvSpPr>
              <a:spLocks noChangeArrowheads="1"/>
            </p:cNvSpPr>
            <p:nvPr/>
          </p:nvSpPr>
          <p:spPr bwMode="auto">
            <a:xfrm>
              <a:off x="4586" y="1990"/>
              <a:ext cx="227" cy="45"/>
            </a:xfrm>
            <a:prstGeom prst="rect">
              <a:avLst/>
            </a:prstGeom>
            <a:solidFill>
              <a:srgbClr val="8AD100">
                <a:alpha val="25098"/>
              </a:srgbClr>
            </a:solidFill>
            <a:ln w="12700">
              <a:noFill/>
              <a:miter lim="800000"/>
              <a:headEnd/>
              <a:tailEnd/>
            </a:ln>
          </p:spPr>
          <p:txBody>
            <a:bodyPr wrap="none" lIns="57592" tIns="57592" rIns="103666" bIns="57592" anchor="ctr"/>
            <a:lstStyle/>
            <a:p>
              <a:endParaRPr lang="it-IT"/>
            </a:p>
          </p:txBody>
        </p:sp>
        <p:sp>
          <p:nvSpPr>
            <p:cNvPr id="8217" name="Rectangle 420"/>
            <p:cNvSpPr>
              <a:spLocks noChangeArrowheads="1"/>
            </p:cNvSpPr>
            <p:nvPr/>
          </p:nvSpPr>
          <p:spPr bwMode="auto">
            <a:xfrm rot="-1784693">
              <a:off x="4404" y="2035"/>
              <a:ext cx="226" cy="45"/>
            </a:xfrm>
            <a:prstGeom prst="rect">
              <a:avLst/>
            </a:prstGeom>
            <a:solidFill>
              <a:srgbClr val="8AD100">
                <a:alpha val="25098"/>
              </a:srgbClr>
            </a:solidFill>
            <a:ln w="12700">
              <a:noFill/>
              <a:miter lim="800000"/>
              <a:headEnd/>
              <a:tailEnd/>
            </a:ln>
          </p:spPr>
          <p:txBody>
            <a:bodyPr wrap="none" lIns="57592" tIns="57592" rIns="103666" bIns="57592" anchor="ctr"/>
            <a:lstStyle/>
            <a:p>
              <a:endParaRPr lang="it-IT"/>
            </a:p>
          </p:txBody>
        </p:sp>
        <p:sp>
          <p:nvSpPr>
            <p:cNvPr id="8218" name="Rectangle 421"/>
            <p:cNvSpPr>
              <a:spLocks noChangeArrowheads="1"/>
            </p:cNvSpPr>
            <p:nvPr/>
          </p:nvSpPr>
          <p:spPr bwMode="auto">
            <a:xfrm rot="-1048807">
              <a:off x="4268" y="2671"/>
              <a:ext cx="226" cy="45"/>
            </a:xfrm>
            <a:prstGeom prst="rect">
              <a:avLst/>
            </a:prstGeom>
            <a:solidFill>
              <a:srgbClr val="8AD100">
                <a:alpha val="25098"/>
              </a:srgbClr>
            </a:solidFill>
            <a:ln w="12700">
              <a:noFill/>
              <a:miter lim="800000"/>
              <a:headEnd/>
              <a:tailEnd/>
            </a:ln>
          </p:spPr>
          <p:txBody>
            <a:bodyPr wrap="none" lIns="57592" tIns="57592" rIns="103666" bIns="57592" anchor="ctr"/>
            <a:lstStyle/>
            <a:p>
              <a:endParaRPr lang="it-IT"/>
            </a:p>
          </p:txBody>
        </p:sp>
        <p:sp>
          <p:nvSpPr>
            <p:cNvPr id="8219" name="Rectangle 422"/>
            <p:cNvSpPr>
              <a:spLocks noChangeArrowheads="1"/>
            </p:cNvSpPr>
            <p:nvPr/>
          </p:nvSpPr>
          <p:spPr bwMode="auto">
            <a:xfrm rot="1318566">
              <a:off x="4239" y="1812"/>
              <a:ext cx="315" cy="362"/>
            </a:xfrm>
            <a:prstGeom prst="rect">
              <a:avLst/>
            </a:prstGeom>
            <a:solidFill>
              <a:srgbClr val="8AD100">
                <a:alpha val="25098"/>
              </a:srgbClr>
            </a:solidFill>
            <a:ln w="12700">
              <a:noFill/>
              <a:miter lim="800000"/>
              <a:headEnd/>
              <a:tailEnd/>
            </a:ln>
          </p:spPr>
          <p:txBody>
            <a:bodyPr wrap="none" lIns="57592" tIns="57592" rIns="103666" bIns="57592" anchor="ctr"/>
            <a:lstStyle/>
            <a:p>
              <a:endParaRPr lang="it-IT"/>
            </a:p>
          </p:txBody>
        </p:sp>
        <p:sp>
          <p:nvSpPr>
            <p:cNvPr id="8220" name="Oval 423"/>
            <p:cNvSpPr>
              <a:spLocks noChangeArrowheads="1"/>
            </p:cNvSpPr>
            <p:nvPr/>
          </p:nvSpPr>
          <p:spPr bwMode="auto">
            <a:xfrm>
              <a:off x="4676" y="2424"/>
              <a:ext cx="356" cy="428"/>
            </a:xfrm>
            <a:prstGeom prst="ellipse">
              <a:avLst/>
            </a:prstGeom>
            <a:solidFill>
              <a:schemeClr val="folHlink">
                <a:alpha val="30196"/>
              </a:schemeClr>
            </a:solidFill>
            <a:ln w="12700">
              <a:solidFill>
                <a:srgbClr val="65852B"/>
              </a:solidFill>
              <a:round/>
              <a:headEnd/>
              <a:tailEnd/>
            </a:ln>
          </p:spPr>
          <p:txBody>
            <a:bodyPr wrap="none" lIns="57592" tIns="57592" rIns="103666" bIns="57592" anchor="ctr"/>
            <a:lstStyle/>
            <a:p>
              <a:endParaRPr lang="it-IT"/>
            </a:p>
          </p:txBody>
        </p:sp>
        <p:sp>
          <p:nvSpPr>
            <p:cNvPr id="8221" name="Rectangle 425"/>
            <p:cNvSpPr>
              <a:spLocks noChangeArrowheads="1"/>
            </p:cNvSpPr>
            <p:nvPr/>
          </p:nvSpPr>
          <p:spPr bwMode="auto">
            <a:xfrm>
              <a:off x="5584" y="3033"/>
              <a:ext cx="45" cy="499"/>
            </a:xfrm>
            <a:prstGeom prst="rect">
              <a:avLst/>
            </a:prstGeom>
            <a:solidFill>
              <a:srgbClr val="8AD100">
                <a:alpha val="25098"/>
              </a:srgbClr>
            </a:solidFill>
            <a:ln w="12700">
              <a:noFill/>
              <a:miter lim="800000"/>
              <a:headEnd/>
              <a:tailEnd/>
            </a:ln>
          </p:spPr>
          <p:txBody>
            <a:bodyPr wrap="none" lIns="57592" tIns="57592" rIns="103666" bIns="57592" anchor="ctr"/>
            <a:lstStyle/>
            <a:p>
              <a:endParaRPr lang="it-IT"/>
            </a:p>
          </p:txBody>
        </p:sp>
        <p:sp>
          <p:nvSpPr>
            <p:cNvPr id="8222" name="Rectangle 426"/>
            <p:cNvSpPr>
              <a:spLocks noChangeArrowheads="1"/>
            </p:cNvSpPr>
            <p:nvPr/>
          </p:nvSpPr>
          <p:spPr bwMode="auto">
            <a:xfrm>
              <a:off x="5448" y="3532"/>
              <a:ext cx="45" cy="363"/>
            </a:xfrm>
            <a:prstGeom prst="rect">
              <a:avLst/>
            </a:prstGeom>
            <a:solidFill>
              <a:srgbClr val="8AD100">
                <a:alpha val="25098"/>
              </a:srgbClr>
            </a:solidFill>
            <a:ln w="12700">
              <a:noFill/>
              <a:miter lim="800000"/>
              <a:headEnd/>
              <a:tailEnd/>
            </a:ln>
          </p:spPr>
          <p:txBody>
            <a:bodyPr wrap="none" lIns="57592" tIns="57592" rIns="103666" bIns="57592" anchor="ctr"/>
            <a:lstStyle/>
            <a:p>
              <a:endParaRPr lang="it-IT"/>
            </a:p>
          </p:txBody>
        </p:sp>
        <p:sp>
          <p:nvSpPr>
            <p:cNvPr id="8223" name="Rectangle 427"/>
            <p:cNvSpPr>
              <a:spLocks noChangeArrowheads="1"/>
            </p:cNvSpPr>
            <p:nvPr/>
          </p:nvSpPr>
          <p:spPr bwMode="auto">
            <a:xfrm>
              <a:off x="5674" y="3532"/>
              <a:ext cx="46" cy="363"/>
            </a:xfrm>
            <a:prstGeom prst="rect">
              <a:avLst/>
            </a:prstGeom>
            <a:solidFill>
              <a:srgbClr val="8AD100">
                <a:alpha val="25098"/>
              </a:srgbClr>
            </a:solidFill>
            <a:ln w="12700">
              <a:noFill/>
              <a:miter lim="800000"/>
              <a:headEnd/>
              <a:tailEnd/>
            </a:ln>
          </p:spPr>
          <p:txBody>
            <a:bodyPr wrap="none" lIns="57592" tIns="57592" rIns="103666" bIns="57592" anchor="ctr"/>
            <a:lstStyle/>
            <a:p>
              <a:endParaRPr lang="it-IT"/>
            </a:p>
          </p:txBody>
        </p:sp>
        <p:sp>
          <p:nvSpPr>
            <p:cNvPr id="8224" name="Rectangle 428"/>
            <p:cNvSpPr>
              <a:spLocks noChangeArrowheads="1"/>
            </p:cNvSpPr>
            <p:nvPr/>
          </p:nvSpPr>
          <p:spPr bwMode="auto">
            <a:xfrm>
              <a:off x="5448" y="3532"/>
              <a:ext cx="226" cy="46"/>
            </a:xfrm>
            <a:prstGeom prst="rect">
              <a:avLst/>
            </a:prstGeom>
            <a:solidFill>
              <a:srgbClr val="8AD100">
                <a:alpha val="25098"/>
              </a:srgbClr>
            </a:solidFill>
            <a:ln w="12700">
              <a:noFill/>
              <a:miter lim="800000"/>
              <a:headEnd/>
              <a:tailEnd/>
            </a:ln>
          </p:spPr>
          <p:txBody>
            <a:bodyPr wrap="none" lIns="57592" tIns="57592" rIns="103666" bIns="57592" anchor="ctr"/>
            <a:lstStyle/>
            <a:p>
              <a:endParaRPr lang="it-IT"/>
            </a:p>
          </p:txBody>
        </p:sp>
      </p:grpSp>
      <p:sp>
        <p:nvSpPr>
          <p:cNvPr id="8199" name="Rectangle 433"/>
          <p:cNvSpPr>
            <a:spLocks noChangeArrowheads="1"/>
          </p:cNvSpPr>
          <p:nvPr/>
        </p:nvSpPr>
        <p:spPr bwMode="auto">
          <a:xfrm>
            <a:off x="1115616" y="0"/>
            <a:ext cx="7772808" cy="734473"/>
          </a:xfrm>
          <a:prstGeom prst="rect">
            <a:avLst/>
          </a:prstGeom>
          <a:noFill/>
          <a:ln w="12700">
            <a:noFill/>
            <a:miter lim="800000"/>
            <a:headEnd/>
            <a:tailEnd/>
          </a:ln>
        </p:spPr>
        <p:txBody>
          <a:bodyPr lIns="45354" tIns="45354" rIns="117919" bIns="45354" anchor="b"/>
          <a:lstStyle/>
          <a:p>
            <a:pPr marL="35004" defTabSz="816352" eaLnBrk="0" hangingPunct="0"/>
            <a:r>
              <a:rPr lang="en-US" sz="2400" dirty="0">
                <a:solidFill>
                  <a:srgbClr val="0033A0"/>
                </a:solidFill>
                <a:latin typeface="Arial"/>
                <a:cs typeface="Arial"/>
              </a:rPr>
              <a:t>Infrastructure and Networks Division </a:t>
            </a:r>
          </a:p>
        </p:txBody>
      </p:sp>
      <p:sp>
        <p:nvSpPr>
          <p:cNvPr id="8200" name="Text Box 434"/>
          <p:cNvSpPr txBox="1">
            <a:spLocks/>
          </p:cNvSpPr>
          <p:nvPr/>
        </p:nvSpPr>
        <p:spPr bwMode="auto">
          <a:xfrm>
            <a:off x="1115616" y="627534"/>
            <a:ext cx="6061539" cy="380490"/>
          </a:xfrm>
          <a:prstGeom prst="rect">
            <a:avLst/>
          </a:prstGeom>
          <a:noFill/>
          <a:ln w="12700">
            <a:noFill/>
            <a:miter lim="800000"/>
            <a:headEnd/>
            <a:tailEnd/>
          </a:ln>
        </p:spPr>
        <p:txBody>
          <a:bodyPr lIns="72009" tIns="36005" rIns="72009" bIns="36005">
            <a:spAutoFit/>
          </a:bodyPr>
          <a:lstStyle/>
          <a:p>
            <a:pPr>
              <a:spcBef>
                <a:spcPct val="50000"/>
              </a:spcBef>
              <a:buSzTx/>
              <a:buFontTx/>
              <a:buNone/>
            </a:pPr>
            <a:r>
              <a:rPr lang="it-IT" sz="2000" dirty="0">
                <a:solidFill>
                  <a:srgbClr val="DC4405"/>
                </a:solidFill>
                <a:latin typeface="Arial"/>
                <a:cs typeface="Arial"/>
                <a:sym typeface="Verdana" pitchFamily="34" charset="0"/>
              </a:rPr>
              <a:t>Remote c</a:t>
            </a:r>
            <a:r>
              <a:rPr lang="it-IT" sz="2000" dirty="0" smtClean="0">
                <a:solidFill>
                  <a:srgbClr val="DC4405"/>
                </a:solidFill>
                <a:latin typeface="Arial"/>
                <a:cs typeface="Arial"/>
                <a:sym typeface="Verdana" pitchFamily="34" charset="0"/>
              </a:rPr>
              <a:t>ontrol </a:t>
            </a:r>
            <a:r>
              <a:rPr lang="it-IT" sz="2000" dirty="0">
                <a:solidFill>
                  <a:srgbClr val="DC4405"/>
                </a:solidFill>
                <a:latin typeface="Arial"/>
                <a:cs typeface="Arial"/>
                <a:sym typeface="Verdana" pitchFamily="34" charset="0"/>
              </a:rPr>
              <a:t>and automation system</a:t>
            </a:r>
          </a:p>
        </p:txBody>
      </p:sp>
      <p:sp>
        <p:nvSpPr>
          <p:cNvPr id="422" name="Rettangolo 421"/>
          <p:cNvSpPr/>
          <p:nvPr/>
        </p:nvSpPr>
        <p:spPr>
          <a:xfrm>
            <a:off x="179512" y="3147814"/>
            <a:ext cx="6586959" cy="1126462"/>
          </a:xfrm>
          <a:prstGeom prst="rect">
            <a:avLst/>
          </a:prstGeom>
        </p:spPr>
        <p:txBody>
          <a:bodyPr wrap="square">
            <a:spAutoFit/>
          </a:bodyPr>
          <a:lstStyle/>
          <a:p>
            <a:pPr lvl="0" defTabSz="816352">
              <a:lnSpc>
                <a:spcPct val="120000"/>
              </a:lnSpc>
              <a:tabLst>
                <a:tab pos="1410176" algn="l"/>
              </a:tabLst>
            </a:pPr>
            <a:endParaRPr lang="en-US" sz="1600" i="1" dirty="0" smtClean="0">
              <a:solidFill>
                <a:srgbClr val="53565A"/>
              </a:solidFill>
            </a:endParaRPr>
          </a:p>
          <a:p>
            <a:pPr lvl="0" defTabSz="816352">
              <a:tabLst>
                <a:tab pos="1410176" algn="l"/>
              </a:tabLst>
            </a:pPr>
            <a:r>
              <a:rPr lang="en-US" sz="1200" b="1" dirty="0" smtClean="0">
                <a:solidFill>
                  <a:srgbClr val="DC4405"/>
                </a:solidFill>
              </a:rPr>
              <a:t>HV</a:t>
            </a:r>
            <a:r>
              <a:rPr lang="en-US" sz="1200" dirty="0" smtClean="0">
                <a:solidFill>
                  <a:srgbClr val="DC4405"/>
                </a:solidFill>
              </a:rPr>
              <a:t>: </a:t>
            </a:r>
            <a:r>
              <a:rPr lang="en-US" sz="1200" dirty="0" smtClean="0">
                <a:solidFill>
                  <a:schemeClr val="accent1">
                    <a:lumMod val="75000"/>
                  </a:schemeClr>
                </a:solidFill>
              </a:rPr>
              <a:t>132–150kV: 2,000 HV/MV substations</a:t>
            </a:r>
          </a:p>
          <a:p>
            <a:pPr lvl="0" defTabSz="816352">
              <a:tabLst>
                <a:tab pos="1410176" algn="l"/>
              </a:tabLst>
            </a:pPr>
            <a:r>
              <a:rPr lang="en-US" sz="1200" b="1" dirty="0" smtClean="0">
                <a:solidFill>
                  <a:srgbClr val="DC4405"/>
                </a:solidFill>
              </a:rPr>
              <a:t>MV</a:t>
            </a:r>
            <a:r>
              <a:rPr lang="en-US" sz="1200" dirty="0" smtClean="0">
                <a:solidFill>
                  <a:schemeClr val="accent1">
                    <a:lumMod val="75000"/>
                  </a:schemeClr>
                </a:solidFill>
              </a:rPr>
              <a:t>: 10kV, 15kV, 20kV: 334,000 km lines </a:t>
            </a:r>
          </a:p>
          <a:p>
            <a:pPr lvl="0" defTabSz="816352">
              <a:tabLst>
                <a:tab pos="1410176" algn="l"/>
              </a:tabLst>
            </a:pPr>
            <a:r>
              <a:rPr lang="en-US" sz="1200" dirty="0" smtClean="0">
                <a:solidFill>
                  <a:schemeClr val="accent1">
                    <a:lumMod val="75000"/>
                  </a:schemeClr>
                </a:solidFill>
              </a:rPr>
              <a:t>	    410,000 secondary substations</a:t>
            </a:r>
          </a:p>
          <a:p>
            <a:pPr lvl="0" defTabSz="816352">
              <a:tabLst>
                <a:tab pos="1410176" algn="l"/>
              </a:tabLst>
            </a:pPr>
            <a:r>
              <a:rPr lang="en-US" sz="1200" b="1" dirty="0" smtClean="0">
                <a:solidFill>
                  <a:srgbClr val="DC4405"/>
                </a:solidFill>
              </a:rPr>
              <a:t>LV</a:t>
            </a:r>
            <a:r>
              <a:rPr lang="en-US" sz="1200" dirty="0" smtClean="0">
                <a:solidFill>
                  <a:srgbClr val="DC4405"/>
                </a:solidFill>
              </a:rPr>
              <a:t>:  </a:t>
            </a:r>
            <a:r>
              <a:rPr lang="en-US" sz="1200" dirty="0" smtClean="0">
                <a:solidFill>
                  <a:schemeClr val="accent1">
                    <a:lumMod val="75000"/>
                  </a:schemeClr>
                </a:solidFill>
              </a:rPr>
              <a:t>230/400V:	    740,000 km lines </a:t>
            </a:r>
            <a:endParaRPr lang="en-US" sz="1200" dirty="0">
              <a:solidFill>
                <a:schemeClr val="accent1">
                  <a:lumMod val="75000"/>
                </a:schemeClr>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34 Rectángulo"/>
          <p:cNvSpPr/>
          <p:nvPr/>
        </p:nvSpPr>
        <p:spPr>
          <a:xfrm>
            <a:off x="323528" y="1275606"/>
            <a:ext cx="8424936" cy="3528392"/>
          </a:xfrm>
          <a:prstGeom prst="rect">
            <a:avLst/>
          </a:prstGeom>
          <a:solidFill>
            <a:srgbClr val="F9F9F9"/>
          </a:solidFill>
          <a:ln w="15875">
            <a:solidFill>
              <a:srgbClr val="DC440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218" name="Segnaposto numero diapositiva 3"/>
          <p:cNvSpPr>
            <a:spLocks noGrp="1"/>
          </p:cNvSpPr>
          <p:nvPr>
            <p:ph type="sldNum" sz="quarter" idx="10"/>
          </p:nvPr>
        </p:nvSpPr>
        <p:spPr>
          <a:noFill/>
        </p:spPr>
        <p:txBody>
          <a:bodyPr/>
          <a:lstStyle/>
          <a:p>
            <a:pPr defTabSz="816352"/>
            <a:fld id="{0B9AE851-94EE-438A-ACF5-18205E9E2419}" type="slidenum">
              <a:rPr lang="en-US"/>
              <a:pPr defTabSz="816352"/>
              <a:t>23</a:t>
            </a:fld>
            <a:endParaRPr lang="en-US" dirty="0"/>
          </a:p>
        </p:txBody>
      </p:sp>
      <p:sp>
        <p:nvSpPr>
          <p:cNvPr id="9222" name="Rectangle 4"/>
          <p:cNvSpPr>
            <a:spLocks noChangeArrowheads="1"/>
          </p:cNvSpPr>
          <p:nvPr/>
        </p:nvSpPr>
        <p:spPr bwMode="auto">
          <a:xfrm>
            <a:off x="4932040" y="1275606"/>
            <a:ext cx="3444583" cy="3437080"/>
          </a:xfrm>
          <a:prstGeom prst="rect">
            <a:avLst/>
          </a:prstGeom>
          <a:noFill/>
          <a:ln w="9525">
            <a:noFill/>
            <a:prstDash val="sysDot"/>
            <a:miter lim="800000"/>
            <a:headEnd/>
            <a:tailEnd/>
          </a:ln>
        </p:spPr>
        <p:txBody>
          <a:bodyPr lIns="72009" tIns="36005" rIns="72009" bIns="36005"/>
          <a:lstStyle/>
          <a:p>
            <a:pPr marL="35004" defTabSz="816352"/>
            <a:r>
              <a:rPr lang="en-US" sz="1300" b="1" dirty="0" smtClean="0">
                <a:solidFill>
                  <a:srgbClr val="DC4405"/>
                </a:solidFill>
                <a:ea typeface="ヒラギノ角ゴ Pro W6" pitchFamily="1" charset="-128"/>
              </a:rPr>
              <a:t>Controlled Network</a:t>
            </a:r>
            <a:r>
              <a:rPr lang="en-US" sz="1300" b="1" dirty="0">
                <a:solidFill>
                  <a:schemeClr val="accent1">
                    <a:lumMod val="75000"/>
                  </a:schemeClr>
                </a:solidFill>
                <a:ea typeface="ヒラギノ角ゴ Pro W6" pitchFamily="1" charset="-128"/>
              </a:rPr>
              <a:t/>
            </a:r>
            <a:br>
              <a:rPr lang="en-US" sz="1300" b="1" dirty="0">
                <a:solidFill>
                  <a:schemeClr val="accent1">
                    <a:lumMod val="75000"/>
                  </a:schemeClr>
                </a:solidFill>
                <a:ea typeface="ヒラギノ角ゴ Pro W6" pitchFamily="1" charset="-128"/>
              </a:rPr>
            </a:br>
            <a:r>
              <a:rPr lang="en-US" sz="600" b="1" dirty="0">
                <a:solidFill>
                  <a:schemeClr val="accent1">
                    <a:lumMod val="75000"/>
                  </a:schemeClr>
                </a:solidFill>
                <a:ea typeface="ヒラギノ角ゴ Pro W6" pitchFamily="1" charset="-128"/>
              </a:rPr>
              <a:t/>
            </a:r>
            <a:br>
              <a:rPr lang="en-US" sz="600" b="1" dirty="0">
                <a:solidFill>
                  <a:schemeClr val="accent1">
                    <a:lumMod val="75000"/>
                  </a:schemeClr>
                </a:solidFill>
                <a:ea typeface="ヒラギノ角ゴ Pro W6" pitchFamily="1" charset="-128"/>
              </a:rPr>
            </a:br>
            <a:r>
              <a:rPr lang="en-US" sz="1300" dirty="0" smtClean="0">
                <a:solidFill>
                  <a:schemeClr val="accent1">
                    <a:lumMod val="75000"/>
                  </a:schemeClr>
                </a:solidFill>
                <a:ea typeface="ヒラギノ角ゴ Pro W6" pitchFamily="1" charset="-128"/>
              </a:rPr>
              <a:t>Primary </a:t>
            </a:r>
            <a:r>
              <a:rPr lang="en-US" sz="1300" dirty="0">
                <a:solidFill>
                  <a:schemeClr val="accent1">
                    <a:lumMod val="75000"/>
                  </a:schemeClr>
                </a:solidFill>
                <a:ea typeface="ヒラギノ角ゴ Pro W6" pitchFamily="1" charset="-128"/>
              </a:rPr>
              <a:t>subs: 2000 </a:t>
            </a:r>
            <a:br>
              <a:rPr lang="en-US" sz="1300" dirty="0">
                <a:solidFill>
                  <a:schemeClr val="accent1">
                    <a:lumMod val="75000"/>
                  </a:schemeClr>
                </a:solidFill>
                <a:ea typeface="ヒラギノ角ゴ Pro W6" pitchFamily="1" charset="-128"/>
              </a:rPr>
            </a:br>
            <a:r>
              <a:rPr lang="en-US" sz="1300" dirty="0">
                <a:solidFill>
                  <a:schemeClr val="accent1">
                    <a:lumMod val="75000"/>
                  </a:schemeClr>
                </a:solidFill>
                <a:ea typeface="ヒラギノ角ゴ Pro W6" pitchFamily="1" charset="-128"/>
              </a:rPr>
              <a:t>Remote controlled: all   </a:t>
            </a:r>
            <a:br>
              <a:rPr lang="en-US" sz="1300" dirty="0">
                <a:solidFill>
                  <a:schemeClr val="accent1">
                    <a:lumMod val="75000"/>
                  </a:schemeClr>
                </a:solidFill>
                <a:ea typeface="ヒラギノ角ゴ Pro W6" pitchFamily="1" charset="-128"/>
              </a:rPr>
            </a:br>
            <a:r>
              <a:rPr lang="en-US" sz="1300" dirty="0">
                <a:solidFill>
                  <a:schemeClr val="accent1">
                    <a:lumMod val="75000"/>
                  </a:schemeClr>
                </a:solidFill>
                <a:ea typeface="ヒラギノ角ゴ Pro W6" pitchFamily="1" charset="-128"/>
              </a:rPr>
              <a:t/>
            </a:r>
            <a:br>
              <a:rPr lang="en-US" sz="1300" dirty="0">
                <a:solidFill>
                  <a:schemeClr val="accent1">
                    <a:lumMod val="75000"/>
                  </a:schemeClr>
                </a:solidFill>
                <a:ea typeface="ヒラギノ角ゴ Pro W6" pitchFamily="1" charset="-128"/>
              </a:rPr>
            </a:br>
            <a:r>
              <a:rPr lang="en-US" sz="1300" dirty="0">
                <a:solidFill>
                  <a:schemeClr val="accent1">
                    <a:lumMod val="75000"/>
                  </a:schemeClr>
                </a:solidFill>
                <a:ea typeface="ヒラギノ角ゴ Pro W6" pitchFamily="1" charset="-128"/>
              </a:rPr>
              <a:t>Secondary subs: 410.000 </a:t>
            </a:r>
            <a:br>
              <a:rPr lang="en-US" sz="1300" dirty="0">
                <a:solidFill>
                  <a:schemeClr val="accent1">
                    <a:lumMod val="75000"/>
                  </a:schemeClr>
                </a:solidFill>
                <a:ea typeface="ヒラギノ角ゴ Pro W6" pitchFamily="1" charset="-128"/>
              </a:rPr>
            </a:br>
            <a:r>
              <a:rPr lang="en-US" sz="1300" dirty="0">
                <a:solidFill>
                  <a:schemeClr val="accent1">
                    <a:lumMod val="75000"/>
                  </a:schemeClr>
                </a:solidFill>
                <a:ea typeface="ヒラギノ角ゴ Pro W6" pitchFamily="1" charset="-128"/>
              </a:rPr>
              <a:t>Remote controlled: 100.000 (25%)</a:t>
            </a:r>
            <a:br>
              <a:rPr lang="en-US" sz="1300" dirty="0">
                <a:solidFill>
                  <a:schemeClr val="accent1">
                    <a:lumMod val="75000"/>
                  </a:schemeClr>
                </a:solidFill>
                <a:ea typeface="ヒラギノ角ゴ Pro W6" pitchFamily="1" charset="-128"/>
              </a:rPr>
            </a:br>
            <a:r>
              <a:rPr lang="en-US" sz="1300" dirty="0">
                <a:solidFill>
                  <a:schemeClr val="accent1">
                    <a:lumMod val="75000"/>
                  </a:schemeClr>
                </a:solidFill>
                <a:ea typeface="ヒラギノ角ゴ Pro W6" pitchFamily="1" charset="-128"/>
              </a:rPr>
              <a:t/>
            </a:r>
            <a:br>
              <a:rPr lang="en-US" sz="1300" dirty="0">
                <a:solidFill>
                  <a:schemeClr val="accent1">
                    <a:lumMod val="75000"/>
                  </a:schemeClr>
                </a:solidFill>
                <a:ea typeface="ヒラギノ角ゴ Pro W6" pitchFamily="1" charset="-128"/>
              </a:rPr>
            </a:br>
            <a:r>
              <a:rPr lang="en-US" sz="1300" dirty="0">
                <a:solidFill>
                  <a:schemeClr val="accent1">
                    <a:lumMod val="75000"/>
                  </a:schemeClr>
                </a:solidFill>
                <a:ea typeface="ヒラギノ角ゴ Pro W6" pitchFamily="1" charset="-128"/>
              </a:rPr>
              <a:t>Distribution control Centers (CO): </a:t>
            </a:r>
            <a:r>
              <a:rPr lang="en-US" sz="1300" dirty="0" smtClean="0">
                <a:solidFill>
                  <a:schemeClr val="accent1">
                    <a:lumMod val="75000"/>
                  </a:schemeClr>
                </a:solidFill>
                <a:ea typeface="ヒラギノ角ゴ Pro W6" pitchFamily="1" charset="-128"/>
              </a:rPr>
              <a:t>28</a:t>
            </a:r>
          </a:p>
          <a:p>
            <a:pPr marL="35004" defTabSz="816352"/>
            <a:r>
              <a:rPr lang="en-US" sz="1300" dirty="0" smtClean="0">
                <a:solidFill>
                  <a:schemeClr val="accent1">
                    <a:lumMod val="75000"/>
                  </a:schemeClr>
                </a:solidFill>
                <a:ea typeface="ヒラギノ角ゴ Pro W6" pitchFamily="1" charset="-128"/>
              </a:rPr>
              <a:t>                               </a:t>
            </a:r>
            <a:r>
              <a:rPr lang="en-US" sz="1300" dirty="0" err="1" smtClean="0">
                <a:solidFill>
                  <a:schemeClr val="accent1">
                    <a:lumMod val="75000"/>
                  </a:schemeClr>
                </a:solidFill>
                <a:ea typeface="ヒラギノ角ゴ Pro W6" pitchFamily="1" charset="-128"/>
              </a:rPr>
              <a:t>HV</a:t>
            </a:r>
            <a:r>
              <a:rPr lang="en-US" sz="1300" dirty="0" smtClean="0">
                <a:solidFill>
                  <a:schemeClr val="accent1">
                    <a:lumMod val="75000"/>
                  </a:schemeClr>
                </a:solidFill>
                <a:ea typeface="ヒラギノ角ゴ Pro W6" pitchFamily="1" charset="-128"/>
              </a:rPr>
              <a:t>-MV</a:t>
            </a:r>
            <a:r>
              <a:rPr lang="en-US" sz="1300" dirty="0">
                <a:solidFill>
                  <a:schemeClr val="accent1">
                    <a:lumMod val="75000"/>
                  </a:schemeClr>
                </a:solidFill>
                <a:ea typeface="ヒラギノ角ゴ Pro W6" pitchFamily="1" charset="-128"/>
              </a:rPr>
              <a:t>: 18</a:t>
            </a:r>
            <a:br>
              <a:rPr lang="en-US" sz="1300" dirty="0">
                <a:solidFill>
                  <a:schemeClr val="accent1">
                    <a:lumMod val="75000"/>
                  </a:schemeClr>
                </a:solidFill>
                <a:ea typeface="ヒラギノ角ゴ Pro W6" pitchFamily="1" charset="-128"/>
              </a:rPr>
            </a:br>
            <a:r>
              <a:rPr lang="en-US" sz="1300" dirty="0" smtClean="0">
                <a:solidFill>
                  <a:schemeClr val="accent1">
                    <a:lumMod val="75000"/>
                  </a:schemeClr>
                </a:solidFill>
                <a:ea typeface="ヒラギノ角ゴ Pro W6" pitchFamily="1" charset="-128"/>
              </a:rPr>
              <a:t>                               MV</a:t>
            </a:r>
            <a:r>
              <a:rPr lang="en-US" sz="1300" dirty="0">
                <a:solidFill>
                  <a:schemeClr val="accent1">
                    <a:lumMod val="75000"/>
                  </a:schemeClr>
                </a:solidFill>
                <a:ea typeface="ヒラギノ角ゴ Pro W6" pitchFamily="1" charset="-128"/>
              </a:rPr>
              <a:t>: 10 </a:t>
            </a:r>
            <a:br>
              <a:rPr lang="en-US" sz="1300" dirty="0">
                <a:solidFill>
                  <a:schemeClr val="accent1">
                    <a:lumMod val="75000"/>
                  </a:schemeClr>
                </a:solidFill>
                <a:ea typeface="ヒラギノ角ゴ Pro W6" pitchFamily="1" charset="-128"/>
              </a:rPr>
            </a:br>
            <a:r>
              <a:rPr lang="en-US" sz="1300" b="1" dirty="0">
                <a:solidFill>
                  <a:schemeClr val="accent1">
                    <a:lumMod val="75000"/>
                  </a:schemeClr>
                </a:solidFill>
                <a:ea typeface="ヒラギノ角ゴ Pro W6" pitchFamily="1" charset="-128"/>
              </a:rPr>
              <a:t/>
            </a:r>
            <a:br>
              <a:rPr lang="en-US" sz="1300" b="1" dirty="0">
                <a:solidFill>
                  <a:schemeClr val="accent1">
                    <a:lumMod val="75000"/>
                  </a:schemeClr>
                </a:solidFill>
                <a:ea typeface="ヒラギノ角ゴ Pro W6" pitchFamily="1" charset="-128"/>
              </a:rPr>
            </a:br>
            <a:r>
              <a:rPr lang="en-US" sz="1300" b="1" dirty="0" smtClean="0">
                <a:solidFill>
                  <a:srgbClr val="DC4405"/>
                </a:solidFill>
                <a:ea typeface="ヒラギノ角ゴ Pro W6" pitchFamily="1" charset="-128"/>
              </a:rPr>
              <a:t>Average Values</a:t>
            </a:r>
            <a:r>
              <a:rPr lang="en-US" sz="1300" b="1" u="sng" dirty="0">
                <a:solidFill>
                  <a:schemeClr val="accent1">
                    <a:lumMod val="75000"/>
                  </a:schemeClr>
                </a:solidFill>
                <a:ea typeface="ヒラギノ角ゴ Pro W6" pitchFamily="1" charset="-128"/>
              </a:rPr>
              <a:t/>
            </a:r>
            <a:br>
              <a:rPr lang="en-US" sz="1300" b="1" u="sng" dirty="0">
                <a:solidFill>
                  <a:schemeClr val="accent1">
                    <a:lumMod val="75000"/>
                  </a:schemeClr>
                </a:solidFill>
                <a:ea typeface="ヒラギノ角ゴ Pro W6" pitchFamily="1" charset="-128"/>
              </a:rPr>
            </a:br>
            <a:endParaRPr lang="en-US" sz="1300" b="1" dirty="0">
              <a:solidFill>
                <a:schemeClr val="accent1">
                  <a:lumMod val="75000"/>
                </a:schemeClr>
              </a:solidFill>
              <a:ea typeface="ヒラギノ角ゴ Pro W6" pitchFamily="1" charset="-128"/>
            </a:endParaRPr>
          </a:p>
          <a:p>
            <a:pPr marL="35004" defTabSz="816352"/>
            <a:r>
              <a:rPr lang="en-US" sz="1300" dirty="0" smtClean="0">
                <a:solidFill>
                  <a:schemeClr val="accent1">
                    <a:lumMod val="75000"/>
                  </a:schemeClr>
                </a:solidFill>
                <a:ea typeface="ヒラギノ角ゴ Pro W6" pitchFamily="1" charset="-128"/>
              </a:rPr>
              <a:t>Primary </a:t>
            </a:r>
            <a:r>
              <a:rPr lang="en-US" sz="1300" dirty="0">
                <a:solidFill>
                  <a:schemeClr val="accent1">
                    <a:lumMod val="75000"/>
                  </a:schemeClr>
                </a:solidFill>
                <a:ea typeface="ヒラギノ角ゴ Pro W6" pitchFamily="1" charset="-128"/>
              </a:rPr>
              <a:t>subs per CO: 80</a:t>
            </a:r>
            <a:br>
              <a:rPr lang="en-US" sz="1300" dirty="0">
                <a:solidFill>
                  <a:schemeClr val="accent1">
                    <a:lumMod val="75000"/>
                  </a:schemeClr>
                </a:solidFill>
                <a:ea typeface="ヒラギノ角ゴ Pro W6" pitchFamily="1" charset="-128"/>
              </a:rPr>
            </a:br>
            <a:r>
              <a:rPr lang="en-US" sz="1300" dirty="0">
                <a:solidFill>
                  <a:schemeClr val="accent1">
                    <a:lumMod val="75000"/>
                  </a:schemeClr>
                </a:solidFill>
                <a:ea typeface="ヒラギノ角ゴ Pro W6" pitchFamily="1" charset="-128"/>
              </a:rPr>
              <a:t> </a:t>
            </a:r>
            <a:br>
              <a:rPr lang="en-US" sz="1300" dirty="0">
                <a:solidFill>
                  <a:schemeClr val="accent1">
                    <a:lumMod val="75000"/>
                  </a:schemeClr>
                </a:solidFill>
                <a:ea typeface="ヒラギノ角ゴ Pro W6" pitchFamily="1" charset="-128"/>
              </a:rPr>
            </a:br>
            <a:r>
              <a:rPr lang="en-US" sz="1300" dirty="0">
                <a:solidFill>
                  <a:schemeClr val="accent1">
                    <a:lumMod val="75000"/>
                  </a:schemeClr>
                </a:solidFill>
                <a:ea typeface="ヒラギノ角ゴ Pro W6" pitchFamily="1" charset="-128"/>
              </a:rPr>
              <a:t>Secondary subs per CO:  14000  </a:t>
            </a:r>
            <a:br>
              <a:rPr lang="en-US" sz="1300" dirty="0">
                <a:solidFill>
                  <a:schemeClr val="accent1">
                    <a:lumMod val="75000"/>
                  </a:schemeClr>
                </a:solidFill>
                <a:ea typeface="ヒラギノ角ゴ Pro W6" pitchFamily="1" charset="-128"/>
              </a:rPr>
            </a:br>
            <a:r>
              <a:rPr lang="en-US" sz="1300" dirty="0">
                <a:solidFill>
                  <a:schemeClr val="accent1">
                    <a:lumMod val="75000"/>
                  </a:schemeClr>
                </a:solidFill>
                <a:ea typeface="ヒラギノ角ゴ Pro W6" pitchFamily="1" charset="-128"/>
              </a:rPr>
              <a:t>Remote controlled per CO:  3400</a:t>
            </a:r>
            <a:r>
              <a:rPr lang="it-IT" sz="1300" dirty="0">
                <a:solidFill>
                  <a:schemeClr val="accent2"/>
                </a:solidFill>
                <a:ea typeface="ヒラギノ角ゴ Pro W6" pitchFamily="1" charset="-128"/>
              </a:rPr>
              <a:t> </a:t>
            </a:r>
          </a:p>
        </p:txBody>
      </p:sp>
      <p:grpSp>
        <p:nvGrpSpPr>
          <p:cNvPr id="2" name="31 Grupo"/>
          <p:cNvGrpSpPr/>
          <p:nvPr/>
        </p:nvGrpSpPr>
        <p:grpSpPr>
          <a:xfrm>
            <a:off x="394260" y="1347614"/>
            <a:ext cx="4393764" cy="3383824"/>
            <a:chOff x="325164" y="1275606"/>
            <a:chExt cx="4393764" cy="3383824"/>
          </a:xfrm>
        </p:grpSpPr>
        <p:pic>
          <p:nvPicPr>
            <p:cNvPr id="9221" name="Picture 3" descr="Italia_def"/>
            <p:cNvPicPr>
              <a:picLocks noChangeAspect="1" noChangeArrowheads="1"/>
            </p:cNvPicPr>
            <p:nvPr/>
          </p:nvPicPr>
          <p:blipFill>
            <a:blip r:embed="rId3" cstate="print"/>
            <a:srcRect/>
            <a:stretch>
              <a:fillRect/>
            </a:stretch>
          </p:blipFill>
          <p:spPr bwMode="auto">
            <a:xfrm>
              <a:off x="325164" y="1275606"/>
              <a:ext cx="3936735" cy="3383824"/>
            </a:xfrm>
            <a:prstGeom prst="rect">
              <a:avLst/>
            </a:prstGeom>
            <a:noFill/>
            <a:ln w="9525">
              <a:noFill/>
              <a:miter lim="800000"/>
              <a:headEnd/>
              <a:tailEnd/>
            </a:ln>
          </p:spPr>
        </p:pic>
        <p:sp>
          <p:nvSpPr>
            <p:cNvPr id="9224" name="Rectangle 9"/>
            <p:cNvSpPr>
              <a:spLocks noChangeArrowheads="1"/>
            </p:cNvSpPr>
            <p:nvPr/>
          </p:nvSpPr>
          <p:spPr bwMode="auto">
            <a:xfrm>
              <a:off x="1515435" y="2965525"/>
              <a:ext cx="432578" cy="149737"/>
            </a:xfrm>
            <a:prstGeom prst="rect">
              <a:avLst/>
            </a:prstGeom>
            <a:solidFill>
              <a:srgbClr val="F8F8F8"/>
            </a:solidFill>
            <a:ln w="12700">
              <a:noFill/>
              <a:miter lim="800000"/>
              <a:headEnd/>
              <a:tailEnd/>
            </a:ln>
          </p:spPr>
          <p:txBody>
            <a:bodyPr wrap="none" lIns="45354" tIns="45354" rIns="81637" bIns="45354" anchor="ctr"/>
            <a:lstStyle/>
            <a:p>
              <a:endParaRPr lang="it-IT"/>
            </a:p>
          </p:txBody>
        </p:sp>
        <p:sp>
          <p:nvSpPr>
            <p:cNvPr id="9225" name="Rectangle 10"/>
            <p:cNvSpPr>
              <a:spLocks noChangeArrowheads="1"/>
            </p:cNvSpPr>
            <p:nvPr/>
          </p:nvSpPr>
          <p:spPr bwMode="auto">
            <a:xfrm>
              <a:off x="466636" y="1974205"/>
              <a:ext cx="493792" cy="99460"/>
            </a:xfrm>
            <a:prstGeom prst="rect">
              <a:avLst/>
            </a:prstGeom>
            <a:noFill/>
            <a:ln w="12700">
              <a:solidFill>
                <a:srgbClr val="FF3300"/>
              </a:solidFill>
              <a:miter lim="800000"/>
              <a:headEnd/>
              <a:tailEnd/>
            </a:ln>
          </p:spPr>
          <p:txBody>
            <a:bodyPr wrap="none" lIns="45354" tIns="45354" rIns="81637" bIns="45354" anchor="ctr"/>
            <a:lstStyle/>
            <a:p>
              <a:endParaRPr lang="it-IT"/>
            </a:p>
          </p:txBody>
        </p:sp>
        <p:sp>
          <p:nvSpPr>
            <p:cNvPr id="9226" name="Rectangle 11"/>
            <p:cNvSpPr>
              <a:spLocks noChangeArrowheads="1"/>
            </p:cNvSpPr>
            <p:nvPr/>
          </p:nvSpPr>
          <p:spPr bwMode="auto">
            <a:xfrm>
              <a:off x="775426" y="2173124"/>
              <a:ext cx="493793" cy="99460"/>
            </a:xfrm>
            <a:prstGeom prst="rect">
              <a:avLst/>
            </a:prstGeom>
            <a:noFill/>
            <a:ln w="12700">
              <a:solidFill>
                <a:srgbClr val="FF3300"/>
              </a:solidFill>
              <a:miter lim="800000"/>
              <a:headEnd/>
              <a:tailEnd/>
            </a:ln>
          </p:spPr>
          <p:txBody>
            <a:bodyPr wrap="none" lIns="45354" tIns="45354" rIns="81637" bIns="45354" anchor="ctr"/>
            <a:lstStyle/>
            <a:p>
              <a:endParaRPr lang="it-IT"/>
            </a:p>
          </p:txBody>
        </p:sp>
        <p:sp>
          <p:nvSpPr>
            <p:cNvPr id="9227" name="Rectangle 12"/>
            <p:cNvSpPr>
              <a:spLocks noChangeArrowheads="1"/>
            </p:cNvSpPr>
            <p:nvPr/>
          </p:nvSpPr>
          <p:spPr bwMode="auto">
            <a:xfrm>
              <a:off x="1021643" y="1776378"/>
              <a:ext cx="443461" cy="116948"/>
            </a:xfrm>
            <a:prstGeom prst="rect">
              <a:avLst/>
            </a:prstGeom>
            <a:noFill/>
            <a:ln w="12700">
              <a:solidFill>
                <a:srgbClr val="FF3300"/>
              </a:solidFill>
              <a:miter lim="800000"/>
              <a:headEnd/>
              <a:tailEnd/>
            </a:ln>
          </p:spPr>
          <p:txBody>
            <a:bodyPr wrap="none" lIns="45354" tIns="45354" rIns="81637" bIns="45354" anchor="ctr"/>
            <a:lstStyle/>
            <a:p>
              <a:endParaRPr lang="it-IT"/>
            </a:p>
          </p:txBody>
        </p:sp>
        <p:sp>
          <p:nvSpPr>
            <p:cNvPr id="9228" name="Rectangle 14"/>
            <p:cNvSpPr>
              <a:spLocks noChangeArrowheads="1"/>
            </p:cNvSpPr>
            <p:nvPr/>
          </p:nvSpPr>
          <p:spPr bwMode="auto">
            <a:xfrm>
              <a:off x="2006507" y="1849606"/>
              <a:ext cx="563168" cy="125691"/>
            </a:xfrm>
            <a:prstGeom prst="rect">
              <a:avLst/>
            </a:prstGeom>
            <a:noFill/>
            <a:ln w="12700">
              <a:solidFill>
                <a:srgbClr val="FF3300"/>
              </a:solidFill>
              <a:miter lim="800000"/>
              <a:headEnd/>
              <a:tailEnd/>
            </a:ln>
          </p:spPr>
          <p:txBody>
            <a:bodyPr wrap="none" lIns="45354" tIns="45354" rIns="81637" bIns="45354" anchor="ctr"/>
            <a:lstStyle/>
            <a:p>
              <a:endParaRPr lang="it-IT"/>
            </a:p>
          </p:txBody>
        </p:sp>
        <p:sp>
          <p:nvSpPr>
            <p:cNvPr id="9229" name="Rectangle 15"/>
            <p:cNvSpPr>
              <a:spLocks noChangeArrowheads="1"/>
            </p:cNvSpPr>
            <p:nvPr/>
          </p:nvSpPr>
          <p:spPr bwMode="auto">
            <a:xfrm>
              <a:off x="2296252" y="1528274"/>
              <a:ext cx="454343" cy="125691"/>
            </a:xfrm>
            <a:prstGeom prst="rect">
              <a:avLst/>
            </a:prstGeom>
            <a:noFill/>
            <a:ln w="12700">
              <a:solidFill>
                <a:srgbClr val="FF3300"/>
              </a:solidFill>
              <a:miter lim="800000"/>
              <a:headEnd/>
              <a:tailEnd/>
            </a:ln>
          </p:spPr>
          <p:txBody>
            <a:bodyPr wrap="none" lIns="45354" tIns="45354" rIns="81637" bIns="45354" anchor="ctr"/>
            <a:lstStyle/>
            <a:p>
              <a:endParaRPr lang="it-IT"/>
            </a:p>
          </p:txBody>
        </p:sp>
        <p:sp>
          <p:nvSpPr>
            <p:cNvPr id="9230" name="Rectangle 16"/>
            <p:cNvSpPr>
              <a:spLocks noChangeArrowheads="1"/>
            </p:cNvSpPr>
            <p:nvPr/>
          </p:nvSpPr>
          <p:spPr bwMode="auto">
            <a:xfrm>
              <a:off x="1852791" y="2114105"/>
              <a:ext cx="563168" cy="108203"/>
            </a:xfrm>
            <a:prstGeom prst="rect">
              <a:avLst/>
            </a:prstGeom>
            <a:noFill/>
            <a:ln w="12700">
              <a:solidFill>
                <a:srgbClr val="FF3300"/>
              </a:solidFill>
              <a:miter lim="800000"/>
              <a:headEnd/>
              <a:tailEnd/>
            </a:ln>
          </p:spPr>
          <p:txBody>
            <a:bodyPr wrap="none" lIns="45354" tIns="45354" rIns="81637" bIns="45354" anchor="ctr"/>
            <a:lstStyle/>
            <a:p>
              <a:endParaRPr lang="it-IT"/>
            </a:p>
          </p:txBody>
        </p:sp>
        <p:sp>
          <p:nvSpPr>
            <p:cNvPr id="9231" name="Rectangle 17"/>
            <p:cNvSpPr>
              <a:spLocks noChangeArrowheads="1"/>
            </p:cNvSpPr>
            <p:nvPr/>
          </p:nvSpPr>
          <p:spPr bwMode="auto">
            <a:xfrm>
              <a:off x="2387393" y="2321768"/>
              <a:ext cx="530521" cy="116947"/>
            </a:xfrm>
            <a:prstGeom prst="rect">
              <a:avLst/>
            </a:prstGeom>
            <a:noFill/>
            <a:ln w="12700">
              <a:solidFill>
                <a:srgbClr val="FF3300"/>
              </a:solidFill>
              <a:miter lim="800000"/>
              <a:headEnd/>
              <a:tailEnd/>
            </a:ln>
          </p:spPr>
          <p:txBody>
            <a:bodyPr wrap="none" lIns="45354" tIns="45354" rIns="81637" bIns="45354" anchor="ctr"/>
            <a:lstStyle/>
            <a:p>
              <a:endParaRPr lang="it-IT"/>
            </a:p>
          </p:txBody>
        </p:sp>
        <p:sp>
          <p:nvSpPr>
            <p:cNvPr id="9232" name="Rectangle 18"/>
            <p:cNvSpPr>
              <a:spLocks noChangeArrowheads="1"/>
            </p:cNvSpPr>
            <p:nvPr/>
          </p:nvSpPr>
          <p:spPr bwMode="auto">
            <a:xfrm>
              <a:off x="1454221" y="2411391"/>
              <a:ext cx="497873" cy="108203"/>
            </a:xfrm>
            <a:prstGeom prst="rect">
              <a:avLst/>
            </a:prstGeom>
            <a:noFill/>
            <a:ln w="12700">
              <a:solidFill>
                <a:srgbClr val="FF3300"/>
              </a:solidFill>
              <a:miter lim="800000"/>
              <a:headEnd/>
              <a:tailEnd/>
            </a:ln>
          </p:spPr>
          <p:txBody>
            <a:bodyPr wrap="none" lIns="45354" tIns="45354" rIns="81637" bIns="45354" anchor="ctr"/>
            <a:lstStyle/>
            <a:p>
              <a:endParaRPr lang="it-IT"/>
            </a:p>
          </p:txBody>
        </p:sp>
        <p:sp>
          <p:nvSpPr>
            <p:cNvPr id="9233" name="Rectangle 19"/>
            <p:cNvSpPr>
              <a:spLocks noChangeArrowheads="1"/>
            </p:cNvSpPr>
            <p:nvPr/>
          </p:nvSpPr>
          <p:spPr bwMode="auto">
            <a:xfrm>
              <a:off x="1976580" y="2569872"/>
              <a:ext cx="465226" cy="125691"/>
            </a:xfrm>
            <a:prstGeom prst="rect">
              <a:avLst/>
            </a:prstGeom>
            <a:noFill/>
            <a:ln w="12700">
              <a:solidFill>
                <a:srgbClr val="FF3300"/>
              </a:solidFill>
              <a:miter lim="800000"/>
              <a:headEnd/>
              <a:tailEnd/>
            </a:ln>
          </p:spPr>
          <p:txBody>
            <a:bodyPr wrap="none" lIns="45354" tIns="45354" rIns="81637" bIns="45354" anchor="ctr"/>
            <a:lstStyle/>
            <a:p>
              <a:endParaRPr lang="it-IT"/>
            </a:p>
          </p:txBody>
        </p:sp>
        <p:sp>
          <p:nvSpPr>
            <p:cNvPr id="9234" name="Rectangle 20"/>
            <p:cNvSpPr>
              <a:spLocks noChangeArrowheads="1"/>
            </p:cNvSpPr>
            <p:nvPr/>
          </p:nvSpPr>
          <p:spPr bwMode="auto">
            <a:xfrm>
              <a:off x="1711319" y="3120727"/>
              <a:ext cx="432578" cy="134435"/>
            </a:xfrm>
            <a:prstGeom prst="rect">
              <a:avLst/>
            </a:prstGeom>
            <a:noFill/>
            <a:ln w="12700">
              <a:solidFill>
                <a:srgbClr val="FF3300"/>
              </a:solidFill>
              <a:miter lim="800000"/>
              <a:headEnd/>
              <a:tailEnd/>
            </a:ln>
          </p:spPr>
          <p:txBody>
            <a:bodyPr wrap="none" lIns="45354" tIns="45354" rIns="81637" bIns="45354" anchor="ctr"/>
            <a:lstStyle/>
            <a:p>
              <a:endParaRPr lang="it-IT"/>
            </a:p>
          </p:txBody>
        </p:sp>
        <p:sp>
          <p:nvSpPr>
            <p:cNvPr id="9235" name="Rectangle 21"/>
            <p:cNvSpPr>
              <a:spLocks noChangeArrowheads="1"/>
            </p:cNvSpPr>
            <p:nvPr/>
          </p:nvSpPr>
          <p:spPr bwMode="auto">
            <a:xfrm>
              <a:off x="2398276" y="2718515"/>
              <a:ext cx="410813" cy="125691"/>
            </a:xfrm>
            <a:prstGeom prst="rect">
              <a:avLst/>
            </a:prstGeom>
            <a:noFill/>
            <a:ln w="12700">
              <a:solidFill>
                <a:srgbClr val="FF3300"/>
              </a:solidFill>
              <a:miter lim="800000"/>
              <a:headEnd/>
              <a:tailEnd/>
            </a:ln>
          </p:spPr>
          <p:txBody>
            <a:bodyPr wrap="none" lIns="45354" tIns="45354" rIns="81637" bIns="45354" anchor="ctr"/>
            <a:lstStyle/>
            <a:p>
              <a:endParaRPr lang="it-IT"/>
            </a:p>
          </p:txBody>
        </p:sp>
        <p:sp>
          <p:nvSpPr>
            <p:cNvPr id="9236" name="Rectangle 22"/>
            <p:cNvSpPr>
              <a:spLocks noChangeArrowheads="1"/>
            </p:cNvSpPr>
            <p:nvPr/>
          </p:nvSpPr>
          <p:spPr bwMode="auto">
            <a:xfrm>
              <a:off x="2833575" y="2799394"/>
              <a:ext cx="791700" cy="116948"/>
            </a:xfrm>
            <a:prstGeom prst="rect">
              <a:avLst/>
            </a:prstGeom>
            <a:noFill/>
            <a:ln w="12700">
              <a:solidFill>
                <a:srgbClr val="FF3300"/>
              </a:solidFill>
              <a:miter lim="800000"/>
              <a:headEnd/>
              <a:tailEnd/>
            </a:ln>
          </p:spPr>
          <p:txBody>
            <a:bodyPr wrap="none" lIns="45354" tIns="45354" rIns="81637" bIns="45354" anchor="ctr"/>
            <a:lstStyle/>
            <a:p>
              <a:endParaRPr lang="it-IT"/>
            </a:p>
          </p:txBody>
        </p:sp>
        <p:sp>
          <p:nvSpPr>
            <p:cNvPr id="9237" name="Rectangle 23"/>
            <p:cNvSpPr>
              <a:spLocks noChangeArrowheads="1"/>
            </p:cNvSpPr>
            <p:nvPr/>
          </p:nvSpPr>
          <p:spPr bwMode="auto">
            <a:xfrm>
              <a:off x="2020110" y="3237674"/>
              <a:ext cx="476108" cy="125691"/>
            </a:xfrm>
            <a:prstGeom prst="rect">
              <a:avLst/>
            </a:prstGeom>
            <a:noFill/>
            <a:ln w="12700">
              <a:solidFill>
                <a:srgbClr val="FF3300"/>
              </a:solidFill>
              <a:miter lim="800000"/>
              <a:headEnd/>
              <a:tailEnd/>
            </a:ln>
          </p:spPr>
          <p:txBody>
            <a:bodyPr wrap="none" lIns="45354" tIns="45354" rIns="81637" bIns="45354" anchor="ctr"/>
            <a:lstStyle/>
            <a:p>
              <a:endParaRPr lang="it-IT"/>
            </a:p>
          </p:txBody>
        </p:sp>
        <p:sp>
          <p:nvSpPr>
            <p:cNvPr id="9238" name="Rectangle 24"/>
            <p:cNvSpPr>
              <a:spLocks noChangeArrowheads="1"/>
            </p:cNvSpPr>
            <p:nvPr/>
          </p:nvSpPr>
          <p:spPr bwMode="auto">
            <a:xfrm>
              <a:off x="3294719" y="3015802"/>
              <a:ext cx="323754" cy="116948"/>
            </a:xfrm>
            <a:prstGeom prst="rect">
              <a:avLst/>
            </a:prstGeom>
            <a:noFill/>
            <a:ln w="12700">
              <a:solidFill>
                <a:srgbClr val="FF3300"/>
              </a:solidFill>
              <a:miter lim="800000"/>
              <a:headEnd/>
              <a:tailEnd/>
            </a:ln>
          </p:spPr>
          <p:txBody>
            <a:bodyPr wrap="none" lIns="45354" tIns="45354" rIns="81637" bIns="45354" anchor="ctr"/>
            <a:lstStyle/>
            <a:p>
              <a:endParaRPr lang="it-IT"/>
            </a:p>
          </p:txBody>
        </p:sp>
        <p:sp>
          <p:nvSpPr>
            <p:cNvPr id="9239" name="Rectangle 25"/>
            <p:cNvSpPr>
              <a:spLocks noChangeArrowheads="1"/>
            </p:cNvSpPr>
            <p:nvPr/>
          </p:nvSpPr>
          <p:spPr bwMode="auto">
            <a:xfrm>
              <a:off x="3399463" y="3916406"/>
              <a:ext cx="628463" cy="149737"/>
            </a:xfrm>
            <a:prstGeom prst="rect">
              <a:avLst/>
            </a:prstGeom>
            <a:noFill/>
            <a:ln w="12700">
              <a:solidFill>
                <a:srgbClr val="FF3300"/>
              </a:solidFill>
              <a:miter lim="800000"/>
              <a:headEnd/>
              <a:tailEnd/>
            </a:ln>
          </p:spPr>
          <p:txBody>
            <a:bodyPr wrap="none" lIns="45354" tIns="45354" rIns="81637" bIns="45354" anchor="ctr"/>
            <a:lstStyle/>
            <a:p>
              <a:endParaRPr lang="it-IT"/>
            </a:p>
          </p:txBody>
        </p:sp>
        <p:sp>
          <p:nvSpPr>
            <p:cNvPr id="9240" name="Rectangle 26"/>
            <p:cNvSpPr>
              <a:spLocks noChangeArrowheads="1"/>
            </p:cNvSpPr>
            <p:nvPr/>
          </p:nvSpPr>
          <p:spPr bwMode="auto">
            <a:xfrm>
              <a:off x="2256804" y="4007122"/>
              <a:ext cx="563168" cy="125691"/>
            </a:xfrm>
            <a:prstGeom prst="rect">
              <a:avLst/>
            </a:prstGeom>
            <a:noFill/>
            <a:ln w="12700">
              <a:solidFill>
                <a:srgbClr val="FF3300"/>
              </a:solidFill>
              <a:miter lim="800000"/>
              <a:headEnd/>
              <a:tailEnd/>
            </a:ln>
          </p:spPr>
          <p:txBody>
            <a:bodyPr wrap="none" lIns="45354" tIns="45354" rIns="81637" bIns="45354" anchor="ctr"/>
            <a:lstStyle/>
            <a:p>
              <a:endParaRPr lang="it-IT"/>
            </a:p>
          </p:txBody>
        </p:sp>
        <p:sp>
          <p:nvSpPr>
            <p:cNvPr id="9241" name="Rectangle 27"/>
            <p:cNvSpPr>
              <a:spLocks noChangeArrowheads="1"/>
            </p:cNvSpPr>
            <p:nvPr/>
          </p:nvSpPr>
          <p:spPr bwMode="auto">
            <a:xfrm>
              <a:off x="960428" y="3858479"/>
              <a:ext cx="493793" cy="113669"/>
            </a:xfrm>
            <a:prstGeom prst="rect">
              <a:avLst/>
            </a:prstGeom>
            <a:noFill/>
            <a:ln w="12700">
              <a:solidFill>
                <a:srgbClr val="DC4405"/>
              </a:solidFill>
              <a:miter lim="800000"/>
              <a:headEnd/>
              <a:tailEnd/>
            </a:ln>
          </p:spPr>
          <p:txBody>
            <a:bodyPr wrap="none" lIns="45354" tIns="45354" rIns="81637" bIns="45354" anchor="ctr"/>
            <a:lstStyle/>
            <a:p>
              <a:endParaRPr lang="it-IT"/>
            </a:p>
          </p:txBody>
        </p:sp>
        <p:sp>
          <p:nvSpPr>
            <p:cNvPr id="9242" name="Rectangle 28"/>
            <p:cNvSpPr>
              <a:spLocks noChangeArrowheads="1"/>
            </p:cNvSpPr>
            <p:nvPr/>
          </p:nvSpPr>
          <p:spPr bwMode="auto">
            <a:xfrm>
              <a:off x="3644284" y="3271754"/>
              <a:ext cx="1074644" cy="160666"/>
            </a:xfrm>
            <a:prstGeom prst="rect">
              <a:avLst/>
            </a:prstGeom>
            <a:noFill/>
            <a:ln w="12700">
              <a:solidFill>
                <a:srgbClr val="FF3300"/>
              </a:solidFill>
              <a:miter lim="800000"/>
              <a:headEnd/>
              <a:tailEnd/>
            </a:ln>
          </p:spPr>
          <p:txBody>
            <a:bodyPr wrap="none" lIns="45354" tIns="45354" rIns="81637" bIns="45354" anchor="ctr"/>
            <a:lstStyle/>
            <a:p>
              <a:endParaRPr lang="it-IT"/>
            </a:p>
          </p:txBody>
        </p:sp>
        <p:sp>
          <p:nvSpPr>
            <p:cNvPr id="9243" name="Rectangle 30"/>
            <p:cNvSpPr>
              <a:spLocks noChangeArrowheads="1"/>
            </p:cNvSpPr>
            <p:nvPr/>
          </p:nvSpPr>
          <p:spPr bwMode="auto">
            <a:xfrm>
              <a:off x="2009227" y="2916342"/>
              <a:ext cx="62574" cy="99460"/>
            </a:xfrm>
            <a:prstGeom prst="rect">
              <a:avLst/>
            </a:prstGeom>
            <a:solidFill>
              <a:srgbClr val="F8F8F8"/>
            </a:solidFill>
            <a:ln w="12700">
              <a:noFill/>
              <a:miter lim="800000"/>
              <a:headEnd/>
              <a:tailEnd/>
            </a:ln>
          </p:spPr>
          <p:txBody>
            <a:bodyPr wrap="none" lIns="45354" tIns="45354" rIns="81637" bIns="45354" anchor="ctr"/>
            <a:lstStyle/>
            <a:p>
              <a:endParaRPr lang="it-IT"/>
            </a:p>
          </p:txBody>
        </p:sp>
        <p:sp>
          <p:nvSpPr>
            <p:cNvPr id="9244" name="Rectangle 31"/>
            <p:cNvSpPr>
              <a:spLocks noChangeArrowheads="1"/>
            </p:cNvSpPr>
            <p:nvPr/>
          </p:nvSpPr>
          <p:spPr bwMode="auto">
            <a:xfrm>
              <a:off x="2935597" y="3430036"/>
              <a:ext cx="529161" cy="125691"/>
            </a:xfrm>
            <a:prstGeom prst="rect">
              <a:avLst/>
            </a:prstGeom>
            <a:noFill/>
            <a:ln w="12700">
              <a:solidFill>
                <a:srgbClr val="FF3300"/>
              </a:solidFill>
              <a:miter lim="800000"/>
              <a:headEnd/>
              <a:tailEnd/>
            </a:ln>
          </p:spPr>
          <p:txBody>
            <a:bodyPr wrap="none" lIns="45354" tIns="45354" rIns="81637" bIns="45354" anchor="ctr"/>
            <a:lstStyle/>
            <a:p>
              <a:endParaRPr lang="it-IT"/>
            </a:p>
          </p:txBody>
        </p:sp>
      </p:grpSp>
      <p:sp>
        <p:nvSpPr>
          <p:cNvPr id="30" name="Rectangle 433"/>
          <p:cNvSpPr>
            <a:spLocks noChangeArrowheads="1"/>
          </p:cNvSpPr>
          <p:nvPr/>
        </p:nvSpPr>
        <p:spPr bwMode="auto">
          <a:xfrm>
            <a:off x="1115616" y="0"/>
            <a:ext cx="7772808" cy="734473"/>
          </a:xfrm>
          <a:prstGeom prst="rect">
            <a:avLst/>
          </a:prstGeom>
          <a:noFill/>
          <a:ln w="12700">
            <a:noFill/>
            <a:miter lim="800000"/>
            <a:headEnd/>
            <a:tailEnd/>
          </a:ln>
        </p:spPr>
        <p:txBody>
          <a:bodyPr lIns="45354" tIns="45354" rIns="117919" bIns="45354" anchor="b"/>
          <a:lstStyle/>
          <a:p>
            <a:pPr marL="35004" defTabSz="816352" eaLnBrk="0" hangingPunct="0"/>
            <a:r>
              <a:rPr lang="en-US" sz="2400" dirty="0">
                <a:solidFill>
                  <a:srgbClr val="0033A0"/>
                </a:solidFill>
                <a:latin typeface="Arial"/>
                <a:cs typeface="Arial"/>
              </a:rPr>
              <a:t>Infrastructure and Networks Division </a:t>
            </a:r>
          </a:p>
        </p:txBody>
      </p:sp>
      <p:sp>
        <p:nvSpPr>
          <p:cNvPr id="31" name="Text Box 434"/>
          <p:cNvSpPr txBox="1">
            <a:spLocks/>
          </p:cNvSpPr>
          <p:nvPr/>
        </p:nvSpPr>
        <p:spPr bwMode="auto">
          <a:xfrm>
            <a:off x="1115616" y="627534"/>
            <a:ext cx="6061539" cy="380490"/>
          </a:xfrm>
          <a:prstGeom prst="rect">
            <a:avLst/>
          </a:prstGeom>
          <a:noFill/>
          <a:ln w="12700">
            <a:noFill/>
            <a:miter lim="800000"/>
            <a:headEnd/>
            <a:tailEnd/>
          </a:ln>
        </p:spPr>
        <p:txBody>
          <a:bodyPr lIns="72009" tIns="36005" rIns="72009" bIns="36005">
            <a:spAutoFit/>
          </a:bodyPr>
          <a:lstStyle/>
          <a:p>
            <a:pPr>
              <a:spcBef>
                <a:spcPct val="50000"/>
              </a:spcBef>
              <a:buSzTx/>
              <a:buFontTx/>
              <a:buNone/>
            </a:pPr>
            <a:r>
              <a:rPr lang="it-IT" sz="2000" dirty="0">
                <a:solidFill>
                  <a:srgbClr val="0033A0"/>
                </a:solidFill>
                <a:latin typeface="Arial"/>
                <a:cs typeface="Arial"/>
                <a:sym typeface="Verdana" pitchFamily="34" charset="0"/>
              </a:rPr>
              <a:t>Remote </a:t>
            </a:r>
            <a:r>
              <a:rPr lang="it-IT" sz="2000" dirty="0" err="1">
                <a:solidFill>
                  <a:srgbClr val="0033A0"/>
                </a:solidFill>
                <a:latin typeface="Arial"/>
                <a:cs typeface="Arial"/>
                <a:sym typeface="Verdana" pitchFamily="34" charset="0"/>
              </a:rPr>
              <a:t>Control</a:t>
            </a:r>
            <a:r>
              <a:rPr lang="it-IT" sz="2000" dirty="0">
                <a:solidFill>
                  <a:srgbClr val="0033A0"/>
                </a:solidFill>
                <a:latin typeface="Arial"/>
                <a:cs typeface="Arial"/>
                <a:sym typeface="Verdana" pitchFamily="34" charset="0"/>
              </a:rPr>
              <a:t> and </a:t>
            </a:r>
            <a:r>
              <a:rPr lang="it-IT" sz="2000" dirty="0" err="1">
                <a:solidFill>
                  <a:srgbClr val="0033A0"/>
                </a:solidFill>
                <a:latin typeface="Arial"/>
                <a:cs typeface="Arial"/>
                <a:sym typeface="Verdana" pitchFamily="34" charset="0"/>
              </a:rPr>
              <a:t>automation</a:t>
            </a:r>
            <a:r>
              <a:rPr lang="it-IT" sz="2000" dirty="0">
                <a:solidFill>
                  <a:srgbClr val="0033A0"/>
                </a:solidFill>
                <a:latin typeface="Arial"/>
                <a:cs typeface="Arial"/>
                <a:sym typeface="Verdana" pitchFamily="34" charset="0"/>
              </a:rPr>
              <a:t> system</a:t>
            </a:r>
          </a:p>
        </p:txBody>
      </p:sp>
      <p:sp>
        <p:nvSpPr>
          <p:cNvPr id="36" name="35 Rectángulo"/>
          <p:cNvSpPr/>
          <p:nvPr/>
        </p:nvSpPr>
        <p:spPr>
          <a:xfrm>
            <a:off x="3851920" y="1311814"/>
            <a:ext cx="1160512" cy="1836000"/>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egnaposto numero diapositiva 3"/>
          <p:cNvSpPr>
            <a:spLocks noGrp="1"/>
          </p:cNvSpPr>
          <p:nvPr>
            <p:ph type="sldNum" sz="quarter" idx="10"/>
          </p:nvPr>
        </p:nvSpPr>
        <p:spPr>
          <a:noFill/>
        </p:spPr>
        <p:txBody>
          <a:bodyPr/>
          <a:lstStyle/>
          <a:p>
            <a:pPr defTabSz="816352"/>
            <a:fld id="{F30649E0-AE7B-4056-BB5A-9D135AC744DE}" type="slidenum">
              <a:rPr lang="en-US"/>
              <a:pPr defTabSz="816352"/>
              <a:t>24</a:t>
            </a:fld>
            <a:endParaRPr lang="en-US" dirty="0"/>
          </a:p>
        </p:txBody>
      </p:sp>
      <p:sp>
        <p:nvSpPr>
          <p:cNvPr id="12291" name="Rectangle 4"/>
          <p:cNvSpPr>
            <a:spLocks noChangeArrowheads="1"/>
          </p:cNvSpPr>
          <p:nvPr/>
        </p:nvSpPr>
        <p:spPr bwMode="auto">
          <a:xfrm>
            <a:off x="190443" y="1332326"/>
            <a:ext cx="4566559" cy="1735631"/>
          </a:xfrm>
          <a:prstGeom prst="rect">
            <a:avLst/>
          </a:prstGeom>
          <a:noFill/>
          <a:ln w="9525">
            <a:noFill/>
            <a:miter lim="800000"/>
            <a:headEnd/>
            <a:tailEnd/>
          </a:ln>
        </p:spPr>
        <p:txBody>
          <a:bodyPr lIns="72009" tIns="36005" rIns="72009" bIns="36005"/>
          <a:lstStyle/>
          <a:p>
            <a:pPr algn="ctr" defTabSz="816352"/>
            <a:r>
              <a:rPr lang="en-US" sz="1400" b="1" dirty="0">
                <a:solidFill>
                  <a:srgbClr val="DC4405"/>
                </a:solidFill>
              </a:rPr>
              <a:t>The System</a:t>
            </a:r>
          </a:p>
          <a:p>
            <a:pPr algn="ctr" defTabSz="816352">
              <a:spcBef>
                <a:spcPct val="5000"/>
              </a:spcBef>
            </a:pPr>
            <a:endParaRPr lang="en-US" sz="1400" b="1" i="1" dirty="0">
              <a:solidFill>
                <a:srgbClr val="FF7A00"/>
              </a:solidFill>
            </a:endParaRPr>
          </a:p>
          <a:p>
            <a:pPr defTabSz="816352">
              <a:lnSpc>
                <a:spcPct val="120000"/>
              </a:lnSpc>
            </a:pPr>
            <a:r>
              <a:rPr lang="en-US" sz="1400" dirty="0">
                <a:solidFill>
                  <a:schemeClr val="accent1">
                    <a:lumMod val="75000"/>
                  </a:schemeClr>
                </a:solidFill>
              </a:rPr>
              <a:t>The System standardized by ENEL, is divided into </a:t>
            </a:r>
            <a:br>
              <a:rPr lang="en-US" sz="1400" dirty="0">
                <a:solidFill>
                  <a:schemeClr val="accent1">
                    <a:lumMod val="75000"/>
                  </a:schemeClr>
                </a:solidFill>
              </a:rPr>
            </a:br>
            <a:r>
              <a:rPr lang="en-US" sz="1400" dirty="0">
                <a:solidFill>
                  <a:schemeClr val="accent1">
                    <a:lumMod val="75000"/>
                  </a:schemeClr>
                </a:solidFill>
              </a:rPr>
              <a:t>3 main Macro-blocks</a:t>
            </a:r>
            <a:r>
              <a:rPr lang="en-US" sz="1400" dirty="0" smtClean="0">
                <a:solidFill>
                  <a:schemeClr val="accent1">
                    <a:lumMod val="75000"/>
                  </a:schemeClr>
                </a:solidFill>
              </a:rPr>
              <a:t>:</a:t>
            </a:r>
          </a:p>
          <a:p>
            <a:pPr defTabSz="816352">
              <a:lnSpc>
                <a:spcPct val="120000"/>
              </a:lnSpc>
            </a:pPr>
            <a:endParaRPr lang="en-US" sz="1400" dirty="0">
              <a:solidFill>
                <a:schemeClr val="accent1">
                  <a:lumMod val="75000"/>
                </a:schemeClr>
              </a:solidFill>
            </a:endParaRPr>
          </a:p>
          <a:p>
            <a:pPr defTabSz="816352">
              <a:lnSpc>
                <a:spcPct val="120000"/>
              </a:lnSpc>
              <a:buFont typeface="Times" pitchFamily="18" charset="0"/>
              <a:buChar char="•"/>
            </a:pPr>
            <a:r>
              <a:rPr lang="en-US" sz="1400" dirty="0">
                <a:solidFill>
                  <a:schemeClr val="accent1">
                    <a:lumMod val="75000"/>
                  </a:schemeClr>
                </a:solidFill>
              </a:rPr>
              <a:t> Central systems (STU-X/STM); </a:t>
            </a:r>
          </a:p>
          <a:p>
            <a:pPr algn="just" defTabSz="816352">
              <a:lnSpc>
                <a:spcPct val="140000"/>
              </a:lnSpc>
              <a:buFont typeface="Times" pitchFamily="18" charset="0"/>
              <a:buChar char="•"/>
            </a:pPr>
            <a:r>
              <a:rPr lang="en-US" sz="1400" dirty="0">
                <a:solidFill>
                  <a:schemeClr val="accent1">
                    <a:lumMod val="75000"/>
                  </a:schemeClr>
                </a:solidFill>
              </a:rPr>
              <a:t> Telecommunication systems (several types);</a:t>
            </a:r>
          </a:p>
          <a:p>
            <a:pPr algn="just" defTabSz="816352">
              <a:lnSpc>
                <a:spcPct val="140000"/>
              </a:lnSpc>
              <a:buFont typeface="Times" pitchFamily="18" charset="0"/>
              <a:buChar char="•"/>
            </a:pPr>
            <a:r>
              <a:rPr lang="en-US" sz="1400" dirty="0">
                <a:solidFill>
                  <a:schemeClr val="accent1">
                    <a:lumMod val="75000"/>
                  </a:schemeClr>
                </a:solidFill>
              </a:rPr>
              <a:t> Remote Terminal Units (TPT2000+ UP</a:t>
            </a:r>
            <a:r>
              <a:rPr lang="en-US" sz="1400" dirty="0" smtClean="0">
                <a:solidFill>
                  <a:schemeClr val="accent1">
                    <a:lumMod val="75000"/>
                  </a:schemeClr>
                </a:solidFill>
              </a:rPr>
              <a:t>)</a:t>
            </a:r>
            <a:endParaRPr lang="en-US" sz="1400" dirty="0">
              <a:solidFill>
                <a:schemeClr val="accent1">
                  <a:lumMod val="75000"/>
                </a:schemeClr>
              </a:solidFill>
            </a:endParaRPr>
          </a:p>
          <a:p>
            <a:pPr algn="just" defTabSz="816352">
              <a:lnSpc>
                <a:spcPct val="140000"/>
              </a:lnSpc>
            </a:pPr>
            <a:endParaRPr lang="en-US" sz="1400" i="1" dirty="0">
              <a:solidFill>
                <a:schemeClr val="accent1">
                  <a:lumMod val="75000"/>
                </a:schemeClr>
              </a:solidFill>
            </a:endParaRPr>
          </a:p>
        </p:txBody>
      </p:sp>
      <p:grpSp>
        <p:nvGrpSpPr>
          <p:cNvPr id="2" name="Group 535"/>
          <p:cNvGrpSpPr>
            <a:grpSpLocks/>
          </p:cNvGrpSpPr>
          <p:nvPr/>
        </p:nvGrpSpPr>
        <p:grpSpPr bwMode="auto">
          <a:xfrm>
            <a:off x="1548032" y="985856"/>
            <a:ext cx="7476261" cy="3786036"/>
            <a:chOff x="1138" y="992"/>
            <a:chExt cx="5496" cy="3464"/>
          </a:xfrm>
        </p:grpSpPr>
        <p:sp>
          <p:nvSpPr>
            <p:cNvPr id="12296" name="Line 423"/>
            <p:cNvSpPr>
              <a:spLocks noChangeShapeType="1"/>
            </p:cNvSpPr>
            <p:nvPr/>
          </p:nvSpPr>
          <p:spPr bwMode="auto">
            <a:xfrm>
              <a:off x="5124" y="3660"/>
              <a:ext cx="1" cy="50"/>
            </a:xfrm>
            <a:prstGeom prst="line">
              <a:avLst/>
            </a:prstGeom>
            <a:noFill/>
            <a:ln w="12700">
              <a:solidFill>
                <a:srgbClr val="0066FF"/>
              </a:solidFill>
              <a:round/>
              <a:headEnd/>
              <a:tailEnd/>
            </a:ln>
          </p:spPr>
          <p:txBody>
            <a:bodyPr/>
            <a:lstStyle/>
            <a:p>
              <a:endParaRPr lang="en-GB"/>
            </a:p>
          </p:txBody>
        </p:sp>
        <p:sp>
          <p:nvSpPr>
            <p:cNvPr id="12297" name="Oval 424"/>
            <p:cNvSpPr>
              <a:spLocks noChangeArrowheads="1"/>
            </p:cNvSpPr>
            <p:nvPr/>
          </p:nvSpPr>
          <p:spPr bwMode="auto">
            <a:xfrm>
              <a:off x="5095" y="3739"/>
              <a:ext cx="51" cy="51"/>
            </a:xfrm>
            <a:prstGeom prst="ellipse">
              <a:avLst/>
            </a:prstGeom>
            <a:noFill/>
            <a:ln w="12700">
              <a:solidFill>
                <a:srgbClr val="0066FF"/>
              </a:solidFill>
              <a:round/>
              <a:headEnd/>
              <a:tailEnd/>
            </a:ln>
          </p:spPr>
          <p:txBody>
            <a:bodyPr/>
            <a:lstStyle/>
            <a:p>
              <a:endParaRPr lang="it-IT"/>
            </a:p>
          </p:txBody>
        </p:sp>
        <p:sp>
          <p:nvSpPr>
            <p:cNvPr id="12298" name="Oval 425"/>
            <p:cNvSpPr>
              <a:spLocks noChangeArrowheads="1"/>
            </p:cNvSpPr>
            <p:nvPr/>
          </p:nvSpPr>
          <p:spPr bwMode="auto">
            <a:xfrm>
              <a:off x="5095" y="3714"/>
              <a:ext cx="51" cy="51"/>
            </a:xfrm>
            <a:prstGeom prst="ellipse">
              <a:avLst/>
            </a:prstGeom>
            <a:noFill/>
            <a:ln w="12700">
              <a:solidFill>
                <a:srgbClr val="0066FF"/>
              </a:solidFill>
              <a:round/>
              <a:headEnd/>
              <a:tailEnd/>
            </a:ln>
          </p:spPr>
          <p:txBody>
            <a:bodyPr/>
            <a:lstStyle/>
            <a:p>
              <a:endParaRPr lang="it-IT"/>
            </a:p>
          </p:txBody>
        </p:sp>
        <p:sp>
          <p:nvSpPr>
            <p:cNvPr id="12299" name="Oval 426"/>
            <p:cNvSpPr>
              <a:spLocks noChangeArrowheads="1"/>
            </p:cNvSpPr>
            <p:nvPr/>
          </p:nvSpPr>
          <p:spPr bwMode="auto">
            <a:xfrm>
              <a:off x="5047" y="3443"/>
              <a:ext cx="160" cy="160"/>
            </a:xfrm>
            <a:prstGeom prst="ellipse">
              <a:avLst/>
            </a:prstGeom>
            <a:noFill/>
            <a:ln w="25400">
              <a:solidFill>
                <a:srgbClr val="0066FF"/>
              </a:solidFill>
              <a:round/>
              <a:headEnd/>
              <a:tailEnd/>
            </a:ln>
          </p:spPr>
          <p:txBody>
            <a:bodyPr/>
            <a:lstStyle/>
            <a:p>
              <a:endParaRPr lang="it-IT"/>
            </a:p>
          </p:txBody>
        </p:sp>
        <p:sp>
          <p:nvSpPr>
            <p:cNvPr id="12300" name="Oval 427"/>
            <p:cNvSpPr>
              <a:spLocks noChangeArrowheads="1"/>
            </p:cNvSpPr>
            <p:nvPr/>
          </p:nvSpPr>
          <p:spPr bwMode="auto">
            <a:xfrm>
              <a:off x="5101" y="3606"/>
              <a:ext cx="52" cy="57"/>
            </a:xfrm>
            <a:prstGeom prst="ellipse">
              <a:avLst/>
            </a:prstGeom>
            <a:solidFill>
              <a:srgbClr val="0066FF"/>
            </a:solidFill>
            <a:ln w="12700">
              <a:solidFill>
                <a:srgbClr val="0066FF"/>
              </a:solidFill>
              <a:round/>
              <a:headEnd/>
              <a:tailEnd/>
            </a:ln>
          </p:spPr>
          <p:txBody>
            <a:bodyPr/>
            <a:lstStyle/>
            <a:p>
              <a:endParaRPr lang="it-IT"/>
            </a:p>
          </p:txBody>
        </p:sp>
        <p:sp>
          <p:nvSpPr>
            <p:cNvPr id="12301" name="Oval 428"/>
            <p:cNvSpPr>
              <a:spLocks noChangeArrowheads="1"/>
            </p:cNvSpPr>
            <p:nvPr/>
          </p:nvSpPr>
          <p:spPr bwMode="auto">
            <a:xfrm>
              <a:off x="5101" y="3395"/>
              <a:ext cx="52" cy="51"/>
            </a:xfrm>
            <a:prstGeom prst="ellipse">
              <a:avLst/>
            </a:prstGeom>
            <a:solidFill>
              <a:srgbClr val="0066FF"/>
            </a:solidFill>
            <a:ln w="12700">
              <a:solidFill>
                <a:srgbClr val="0066FF"/>
              </a:solidFill>
              <a:round/>
              <a:headEnd/>
              <a:tailEnd/>
            </a:ln>
          </p:spPr>
          <p:txBody>
            <a:bodyPr/>
            <a:lstStyle/>
            <a:p>
              <a:endParaRPr lang="it-IT"/>
            </a:p>
          </p:txBody>
        </p:sp>
        <p:sp>
          <p:nvSpPr>
            <p:cNvPr id="12302" name="Oval 429"/>
            <p:cNvSpPr>
              <a:spLocks noChangeArrowheads="1"/>
            </p:cNvSpPr>
            <p:nvPr/>
          </p:nvSpPr>
          <p:spPr bwMode="auto">
            <a:xfrm>
              <a:off x="4999" y="3503"/>
              <a:ext cx="51" cy="52"/>
            </a:xfrm>
            <a:prstGeom prst="ellipse">
              <a:avLst/>
            </a:prstGeom>
            <a:solidFill>
              <a:srgbClr val="0066FF"/>
            </a:solidFill>
            <a:ln w="12700">
              <a:solidFill>
                <a:srgbClr val="0066FF"/>
              </a:solidFill>
              <a:round/>
              <a:headEnd/>
              <a:tailEnd/>
            </a:ln>
          </p:spPr>
          <p:txBody>
            <a:bodyPr/>
            <a:lstStyle/>
            <a:p>
              <a:endParaRPr lang="it-IT"/>
            </a:p>
          </p:txBody>
        </p:sp>
        <p:sp>
          <p:nvSpPr>
            <p:cNvPr id="12303" name="Rectangle 430"/>
            <p:cNvSpPr>
              <a:spLocks noChangeArrowheads="1"/>
            </p:cNvSpPr>
            <p:nvPr/>
          </p:nvSpPr>
          <p:spPr bwMode="auto">
            <a:xfrm>
              <a:off x="5085" y="3487"/>
              <a:ext cx="81" cy="84"/>
            </a:xfrm>
            <a:prstGeom prst="rect">
              <a:avLst/>
            </a:prstGeom>
            <a:noFill/>
            <a:ln w="9525">
              <a:noFill/>
              <a:miter lim="800000"/>
              <a:headEnd/>
              <a:tailEnd/>
            </a:ln>
          </p:spPr>
          <p:txBody>
            <a:bodyPr wrap="none" lIns="0" tIns="0" rIns="0" bIns="0">
              <a:spAutoFit/>
            </a:bodyPr>
            <a:lstStyle/>
            <a:p>
              <a:pPr eaLnBrk="0" hangingPunct="0">
                <a:spcBef>
                  <a:spcPct val="0"/>
                </a:spcBef>
                <a:buSzTx/>
                <a:buFontTx/>
                <a:buNone/>
              </a:pPr>
              <a:r>
                <a:rPr lang="en-US" sz="600" dirty="0">
                  <a:solidFill>
                    <a:srgbClr val="000000"/>
                  </a:solidFill>
                </a:rPr>
                <a:t>MT</a:t>
              </a:r>
              <a:endParaRPr lang="it-IT" sz="600" dirty="0"/>
            </a:p>
          </p:txBody>
        </p:sp>
        <p:sp>
          <p:nvSpPr>
            <p:cNvPr id="12304" name="Rectangle 431"/>
            <p:cNvSpPr>
              <a:spLocks noChangeArrowheads="1"/>
            </p:cNvSpPr>
            <p:nvPr/>
          </p:nvSpPr>
          <p:spPr bwMode="auto">
            <a:xfrm>
              <a:off x="5188" y="3755"/>
              <a:ext cx="72" cy="84"/>
            </a:xfrm>
            <a:prstGeom prst="rect">
              <a:avLst/>
            </a:prstGeom>
            <a:noFill/>
            <a:ln w="9525">
              <a:noFill/>
              <a:miter lim="800000"/>
              <a:headEnd/>
              <a:tailEnd/>
            </a:ln>
          </p:spPr>
          <p:txBody>
            <a:bodyPr wrap="none" lIns="0" tIns="0" rIns="0" bIns="0">
              <a:spAutoFit/>
            </a:bodyPr>
            <a:lstStyle/>
            <a:p>
              <a:pPr eaLnBrk="0" hangingPunct="0">
                <a:spcBef>
                  <a:spcPct val="0"/>
                </a:spcBef>
                <a:buSzTx/>
                <a:buFontTx/>
                <a:buNone/>
              </a:pPr>
              <a:r>
                <a:rPr lang="en-US" sz="600" dirty="0">
                  <a:solidFill>
                    <a:srgbClr val="000000"/>
                  </a:solidFill>
                </a:rPr>
                <a:t>BT</a:t>
              </a:r>
              <a:endParaRPr lang="it-IT" sz="600" dirty="0"/>
            </a:p>
          </p:txBody>
        </p:sp>
        <p:sp>
          <p:nvSpPr>
            <p:cNvPr id="12305" name="Line 432"/>
            <p:cNvSpPr>
              <a:spLocks noChangeShapeType="1"/>
            </p:cNvSpPr>
            <p:nvPr/>
          </p:nvSpPr>
          <p:spPr bwMode="auto">
            <a:xfrm flipH="1">
              <a:off x="4713" y="3526"/>
              <a:ext cx="283" cy="0"/>
            </a:xfrm>
            <a:prstGeom prst="line">
              <a:avLst/>
            </a:prstGeom>
            <a:noFill/>
            <a:ln w="3175">
              <a:solidFill>
                <a:srgbClr val="0066FF"/>
              </a:solidFill>
              <a:round/>
              <a:headEnd/>
              <a:tailEnd/>
            </a:ln>
          </p:spPr>
          <p:txBody>
            <a:bodyPr/>
            <a:lstStyle/>
            <a:p>
              <a:endParaRPr lang="en-GB"/>
            </a:p>
          </p:txBody>
        </p:sp>
        <p:sp>
          <p:nvSpPr>
            <p:cNvPr id="12306" name="Line 434"/>
            <p:cNvSpPr>
              <a:spLocks noChangeShapeType="1"/>
            </p:cNvSpPr>
            <p:nvPr/>
          </p:nvSpPr>
          <p:spPr bwMode="auto">
            <a:xfrm>
              <a:off x="5037" y="3870"/>
              <a:ext cx="160" cy="1"/>
            </a:xfrm>
            <a:prstGeom prst="line">
              <a:avLst/>
            </a:prstGeom>
            <a:noFill/>
            <a:ln w="25400">
              <a:solidFill>
                <a:srgbClr val="0066FF"/>
              </a:solidFill>
              <a:round/>
              <a:headEnd/>
              <a:tailEnd/>
            </a:ln>
          </p:spPr>
          <p:txBody>
            <a:bodyPr/>
            <a:lstStyle/>
            <a:p>
              <a:endParaRPr lang="en-GB"/>
            </a:p>
          </p:txBody>
        </p:sp>
        <p:sp>
          <p:nvSpPr>
            <p:cNvPr id="12307" name="Line 435"/>
            <p:cNvSpPr>
              <a:spLocks noChangeShapeType="1"/>
            </p:cNvSpPr>
            <p:nvPr/>
          </p:nvSpPr>
          <p:spPr bwMode="auto">
            <a:xfrm>
              <a:off x="5120" y="3789"/>
              <a:ext cx="1" cy="529"/>
            </a:xfrm>
            <a:prstGeom prst="line">
              <a:avLst/>
            </a:prstGeom>
            <a:noFill/>
            <a:ln w="3175">
              <a:solidFill>
                <a:srgbClr val="0066FF"/>
              </a:solidFill>
              <a:round/>
              <a:headEnd/>
              <a:tailEnd/>
            </a:ln>
          </p:spPr>
          <p:txBody>
            <a:bodyPr/>
            <a:lstStyle/>
            <a:p>
              <a:endParaRPr lang="en-GB"/>
            </a:p>
          </p:txBody>
        </p:sp>
        <p:sp>
          <p:nvSpPr>
            <p:cNvPr id="12308" name="Oval 436"/>
            <p:cNvSpPr>
              <a:spLocks noChangeArrowheads="1"/>
            </p:cNvSpPr>
            <p:nvPr/>
          </p:nvSpPr>
          <p:spPr bwMode="auto">
            <a:xfrm>
              <a:off x="4798" y="3292"/>
              <a:ext cx="649" cy="656"/>
            </a:xfrm>
            <a:prstGeom prst="ellipse">
              <a:avLst/>
            </a:prstGeom>
            <a:noFill/>
            <a:ln w="19050">
              <a:solidFill>
                <a:srgbClr val="0066FF"/>
              </a:solidFill>
              <a:round/>
              <a:headEnd/>
              <a:tailEnd/>
            </a:ln>
          </p:spPr>
          <p:txBody>
            <a:bodyPr wrap="none" anchor="ctr"/>
            <a:lstStyle/>
            <a:p>
              <a:endParaRPr lang="it-IT"/>
            </a:p>
          </p:txBody>
        </p:sp>
        <p:sp>
          <p:nvSpPr>
            <p:cNvPr id="12309" name="Line 437"/>
            <p:cNvSpPr>
              <a:spLocks noChangeShapeType="1"/>
            </p:cNvSpPr>
            <p:nvPr/>
          </p:nvSpPr>
          <p:spPr bwMode="auto">
            <a:xfrm flipV="1">
              <a:off x="5130" y="3260"/>
              <a:ext cx="0" cy="176"/>
            </a:xfrm>
            <a:prstGeom prst="line">
              <a:avLst/>
            </a:prstGeom>
            <a:noFill/>
            <a:ln w="3175">
              <a:solidFill>
                <a:srgbClr val="0066FF"/>
              </a:solidFill>
              <a:round/>
              <a:headEnd/>
              <a:tailEnd/>
            </a:ln>
          </p:spPr>
          <p:txBody>
            <a:bodyPr wrap="none" anchor="ctr"/>
            <a:lstStyle/>
            <a:p>
              <a:endParaRPr lang="en-GB"/>
            </a:p>
          </p:txBody>
        </p:sp>
        <p:sp>
          <p:nvSpPr>
            <p:cNvPr id="12310" name="Freeform 438"/>
            <p:cNvSpPr>
              <a:spLocks/>
            </p:cNvSpPr>
            <p:nvPr/>
          </p:nvSpPr>
          <p:spPr bwMode="auto">
            <a:xfrm>
              <a:off x="5172" y="3866"/>
              <a:ext cx="614" cy="175"/>
            </a:xfrm>
            <a:custGeom>
              <a:avLst/>
              <a:gdLst>
                <a:gd name="T0" fmla="*/ 0 w 768"/>
                <a:gd name="T1" fmla="*/ 0 h 219"/>
                <a:gd name="T2" fmla="*/ 0 w 768"/>
                <a:gd name="T3" fmla="*/ 216 h 219"/>
                <a:gd name="T4" fmla="*/ 768 w 768"/>
                <a:gd name="T5" fmla="*/ 219 h 219"/>
                <a:gd name="T6" fmla="*/ 0 60000 65536"/>
                <a:gd name="T7" fmla="*/ 0 60000 65536"/>
                <a:gd name="T8" fmla="*/ 0 60000 65536"/>
                <a:gd name="T9" fmla="*/ 0 w 768"/>
                <a:gd name="T10" fmla="*/ 0 h 219"/>
                <a:gd name="T11" fmla="*/ 768 w 768"/>
                <a:gd name="T12" fmla="*/ 219 h 219"/>
              </a:gdLst>
              <a:ahLst/>
              <a:cxnLst>
                <a:cxn ang="T6">
                  <a:pos x="T0" y="T1"/>
                </a:cxn>
                <a:cxn ang="T7">
                  <a:pos x="T2" y="T3"/>
                </a:cxn>
                <a:cxn ang="T8">
                  <a:pos x="T4" y="T5"/>
                </a:cxn>
              </a:cxnLst>
              <a:rect l="T9" t="T10" r="T11" b="T12"/>
              <a:pathLst>
                <a:path w="768" h="219">
                  <a:moveTo>
                    <a:pt x="0" y="0"/>
                  </a:moveTo>
                  <a:lnTo>
                    <a:pt x="0" y="216"/>
                  </a:lnTo>
                  <a:lnTo>
                    <a:pt x="768" y="219"/>
                  </a:lnTo>
                </a:path>
              </a:pathLst>
            </a:custGeom>
            <a:noFill/>
            <a:ln w="3175" cmpd="sng">
              <a:solidFill>
                <a:srgbClr val="0066FF"/>
              </a:solidFill>
              <a:round/>
              <a:headEnd/>
              <a:tailEnd/>
            </a:ln>
          </p:spPr>
          <p:txBody>
            <a:bodyPr wrap="none" anchor="ctr"/>
            <a:lstStyle/>
            <a:p>
              <a:endParaRPr lang="en-GB"/>
            </a:p>
          </p:txBody>
        </p:sp>
        <p:sp>
          <p:nvSpPr>
            <p:cNvPr id="12311" name="Rectangle 439"/>
            <p:cNvSpPr>
              <a:spLocks noChangeArrowheads="1"/>
            </p:cNvSpPr>
            <p:nvPr/>
          </p:nvSpPr>
          <p:spPr bwMode="auto">
            <a:xfrm>
              <a:off x="5283" y="3998"/>
              <a:ext cx="37" cy="82"/>
            </a:xfrm>
            <a:prstGeom prst="rect">
              <a:avLst/>
            </a:prstGeom>
            <a:solidFill>
              <a:schemeClr val="bg1"/>
            </a:solidFill>
            <a:ln w="12700">
              <a:solidFill>
                <a:schemeClr val="bg1"/>
              </a:solidFill>
              <a:miter lim="800000"/>
              <a:headEnd/>
              <a:tailEnd/>
            </a:ln>
          </p:spPr>
          <p:txBody>
            <a:bodyPr wrap="none" anchor="ctr"/>
            <a:lstStyle/>
            <a:p>
              <a:endParaRPr lang="it-IT"/>
            </a:p>
          </p:txBody>
        </p:sp>
        <p:sp>
          <p:nvSpPr>
            <p:cNvPr id="12312" name="Line 440"/>
            <p:cNvSpPr>
              <a:spLocks noChangeShapeType="1"/>
            </p:cNvSpPr>
            <p:nvPr/>
          </p:nvSpPr>
          <p:spPr bwMode="auto">
            <a:xfrm>
              <a:off x="5285" y="3998"/>
              <a:ext cx="0" cy="73"/>
            </a:xfrm>
            <a:prstGeom prst="line">
              <a:avLst/>
            </a:prstGeom>
            <a:noFill/>
            <a:ln w="12700">
              <a:solidFill>
                <a:schemeClr val="tx1"/>
              </a:solidFill>
              <a:round/>
              <a:headEnd/>
              <a:tailEnd/>
            </a:ln>
          </p:spPr>
          <p:txBody>
            <a:bodyPr wrap="none" anchor="ctr"/>
            <a:lstStyle/>
            <a:p>
              <a:endParaRPr lang="en-GB"/>
            </a:p>
          </p:txBody>
        </p:sp>
        <p:sp>
          <p:nvSpPr>
            <p:cNvPr id="12313" name="Line 441"/>
            <p:cNvSpPr>
              <a:spLocks noChangeShapeType="1"/>
            </p:cNvSpPr>
            <p:nvPr/>
          </p:nvSpPr>
          <p:spPr bwMode="auto">
            <a:xfrm>
              <a:off x="5318" y="3998"/>
              <a:ext cx="0" cy="73"/>
            </a:xfrm>
            <a:prstGeom prst="line">
              <a:avLst/>
            </a:prstGeom>
            <a:noFill/>
            <a:ln w="12700">
              <a:solidFill>
                <a:schemeClr val="tx1"/>
              </a:solidFill>
              <a:round/>
              <a:headEnd/>
              <a:tailEnd/>
            </a:ln>
          </p:spPr>
          <p:txBody>
            <a:bodyPr wrap="none" anchor="ctr"/>
            <a:lstStyle/>
            <a:p>
              <a:endParaRPr lang="en-GB"/>
            </a:p>
          </p:txBody>
        </p:sp>
        <p:sp>
          <p:nvSpPr>
            <p:cNvPr id="12314" name="Rectangle 442"/>
            <p:cNvSpPr>
              <a:spLocks noChangeArrowheads="1"/>
            </p:cNvSpPr>
            <p:nvPr/>
          </p:nvSpPr>
          <p:spPr bwMode="auto">
            <a:xfrm>
              <a:off x="5602" y="3998"/>
              <a:ext cx="37" cy="82"/>
            </a:xfrm>
            <a:prstGeom prst="rect">
              <a:avLst/>
            </a:prstGeom>
            <a:solidFill>
              <a:schemeClr val="bg1"/>
            </a:solidFill>
            <a:ln w="12700">
              <a:solidFill>
                <a:schemeClr val="bg1"/>
              </a:solidFill>
              <a:miter lim="800000"/>
              <a:headEnd/>
              <a:tailEnd/>
            </a:ln>
          </p:spPr>
          <p:txBody>
            <a:bodyPr wrap="none" anchor="ctr"/>
            <a:lstStyle/>
            <a:p>
              <a:endParaRPr lang="it-IT"/>
            </a:p>
          </p:txBody>
        </p:sp>
        <p:sp>
          <p:nvSpPr>
            <p:cNvPr id="12315" name="Line 443"/>
            <p:cNvSpPr>
              <a:spLocks noChangeShapeType="1"/>
            </p:cNvSpPr>
            <p:nvPr/>
          </p:nvSpPr>
          <p:spPr bwMode="auto">
            <a:xfrm>
              <a:off x="5604" y="3998"/>
              <a:ext cx="0" cy="73"/>
            </a:xfrm>
            <a:prstGeom prst="line">
              <a:avLst/>
            </a:prstGeom>
            <a:noFill/>
            <a:ln w="12700">
              <a:solidFill>
                <a:schemeClr val="tx1"/>
              </a:solidFill>
              <a:round/>
              <a:headEnd/>
              <a:tailEnd/>
            </a:ln>
          </p:spPr>
          <p:txBody>
            <a:bodyPr wrap="none" anchor="ctr"/>
            <a:lstStyle/>
            <a:p>
              <a:endParaRPr lang="en-GB"/>
            </a:p>
          </p:txBody>
        </p:sp>
        <p:sp>
          <p:nvSpPr>
            <p:cNvPr id="12316" name="Line 444"/>
            <p:cNvSpPr>
              <a:spLocks noChangeShapeType="1"/>
            </p:cNvSpPr>
            <p:nvPr/>
          </p:nvSpPr>
          <p:spPr bwMode="auto">
            <a:xfrm>
              <a:off x="5637" y="3998"/>
              <a:ext cx="0" cy="73"/>
            </a:xfrm>
            <a:prstGeom prst="line">
              <a:avLst/>
            </a:prstGeom>
            <a:noFill/>
            <a:ln w="12700">
              <a:solidFill>
                <a:schemeClr val="tx1"/>
              </a:solidFill>
              <a:round/>
              <a:headEnd/>
              <a:tailEnd/>
            </a:ln>
          </p:spPr>
          <p:txBody>
            <a:bodyPr wrap="none" anchor="ctr"/>
            <a:lstStyle/>
            <a:p>
              <a:endParaRPr lang="en-GB"/>
            </a:p>
          </p:txBody>
        </p:sp>
        <p:sp>
          <p:nvSpPr>
            <p:cNvPr id="12317" name="Freeform 445"/>
            <p:cNvSpPr>
              <a:spLocks/>
            </p:cNvSpPr>
            <p:nvPr/>
          </p:nvSpPr>
          <p:spPr bwMode="auto">
            <a:xfrm>
              <a:off x="4572" y="3871"/>
              <a:ext cx="495" cy="182"/>
            </a:xfrm>
            <a:custGeom>
              <a:avLst/>
              <a:gdLst>
                <a:gd name="T0" fmla="*/ 957 w 957"/>
                <a:gd name="T1" fmla="*/ 0 h 228"/>
                <a:gd name="T2" fmla="*/ 957 w 957"/>
                <a:gd name="T3" fmla="*/ 228 h 228"/>
                <a:gd name="T4" fmla="*/ 0 w 957"/>
                <a:gd name="T5" fmla="*/ 228 h 228"/>
                <a:gd name="T6" fmla="*/ 0 60000 65536"/>
                <a:gd name="T7" fmla="*/ 0 60000 65536"/>
                <a:gd name="T8" fmla="*/ 0 60000 65536"/>
                <a:gd name="T9" fmla="*/ 0 w 957"/>
                <a:gd name="T10" fmla="*/ 0 h 228"/>
                <a:gd name="T11" fmla="*/ 957 w 957"/>
                <a:gd name="T12" fmla="*/ 228 h 228"/>
              </a:gdLst>
              <a:ahLst/>
              <a:cxnLst>
                <a:cxn ang="T6">
                  <a:pos x="T0" y="T1"/>
                </a:cxn>
                <a:cxn ang="T7">
                  <a:pos x="T2" y="T3"/>
                </a:cxn>
                <a:cxn ang="T8">
                  <a:pos x="T4" y="T5"/>
                </a:cxn>
              </a:cxnLst>
              <a:rect l="T9" t="T10" r="T11" b="T12"/>
              <a:pathLst>
                <a:path w="957" h="228">
                  <a:moveTo>
                    <a:pt x="957" y="0"/>
                  </a:moveTo>
                  <a:lnTo>
                    <a:pt x="957" y="228"/>
                  </a:lnTo>
                  <a:lnTo>
                    <a:pt x="0" y="228"/>
                  </a:lnTo>
                </a:path>
              </a:pathLst>
            </a:custGeom>
            <a:noFill/>
            <a:ln w="3175" cmpd="sng">
              <a:solidFill>
                <a:srgbClr val="0066FF"/>
              </a:solidFill>
              <a:round/>
              <a:headEnd/>
              <a:tailEnd/>
            </a:ln>
          </p:spPr>
          <p:txBody>
            <a:bodyPr wrap="none" anchor="ctr"/>
            <a:lstStyle/>
            <a:p>
              <a:endParaRPr lang="en-GB"/>
            </a:p>
          </p:txBody>
        </p:sp>
        <p:grpSp>
          <p:nvGrpSpPr>
            <p:cNvPr id="3" name="Group 446"/>
            <p:cNvGrpSpPr>
              <a:grpSpLocks/>
            </p:cNvGrpSpPr>
            <p:nvPr/>
          </p:nvGrpSpPr>
          <p:grpSpPr bwMode="auto">
            <a:xfrm>
              <a:off x="4822" y="4013"/>
              <a:ext cx="38" cy="81"/>
              <a:chOff x="1132" y="3049"/>
              <a:chExt cx="38" cy="81"/>
            </a:xfrm>
          </p:grpSpPr>
          <p:sp>
            <p:nvSpPr>
              <p:cNvPr id="12375" name="Rectangle 447"/>
              <p:cNvSpPr>
                <a:spLocks noChangeArrowheads="1"/>
              </p:cNvSpPr>
              <p:nvPr/>
            </p:nvSpPr>
            <p:spPr bwMode="auto">
              <a:xfrm>
                <a:off x="1132" y="3049"/>
                <a:ext cx="38" cy="81"/>
              </a:xfrm>
              <a:prstGeom prst="rect">
                <a:avLst/>
              </a:prstGeom>
              <a:solidFill>
                <a:schemeClr val="bg1"/>
              </a:solidFill>
              <a:ln w="12700">
                <a:solidFill>
                  <a:schemeClr val="bg1"/>
                </a:solidFill>
                <a:miter lim="800000"/>
                <a:headEnd/>
                <a:tailEnd/>
              </a:ln>
            </p:spPr>
            <p:txBody>
              <a:bodyPr wrap="none" anchor="ctr"/>
              <a:lstStyle/>
              <a:p>
                <a:endParaRPr lang="it-IT"/>
              </a:p>
            </p:txBody>
          </p:sp>
          <p:sp>
            <p:nvSpPr>
              <p:cNvPr id="12376" name="Line 448"/>
              <p:cNvSpPr>
                <a:spLocks noChangeShapeType="1"/>
              </p:cNvSpPr>
              <p:nvPr/>
            </p:nvSpPr>
            <p:spPr bwMode="auto">
              <a:xfrm>
                <a:off x="1134" y="3049"/>
                <a:ext cx="0" cy="72"/>
              </a:xfrm>
              <a:prstGeom prst="line">
                <a:avLst/>
              </a:prstGeom>
              <a:noFill/>
              <a:ln w="12700">
                <a:solidFill>
                  <a:schemeClr val="tx1"/>
                </a:solidFill>
                <a:round/>
                <a:headEnd/>
                <a:tailEnd/>
              </a:ln>
            </p:spPr>
            <p:txBody>
              <a:bodyPr wrap="none" anchor="ctr"/>
              <a:lstStyle/>
              <a:p>
                <a:endParaRPr lang="en-GB"/>
              </a:p>
            </p:txBody>
          </p:sp>
          <p:sp>
            <p:nvSpPr>
              <p:cNvPr id="12377" name="Line 449"/>
              <p:cNvSpPr>
                <a:spLocks noChangeShapeType="1"/>
              </p:cNvSpPr>
              <p:nvPr/>
            </p:nvSpPr>
            <p:spPr bwMode="auto">
              <a:xfrm>
                <a:off x="1168" y="3049"/>
                <a:ext cx="0" cy="72"/>
              </a:xfrm>
              <a:prstGeom prst="line">
                <a:avLst/>
              </a:prstGeom>
              <a:noFill/>
              <a:ln w="12700">
                <a:solidFill>
                  <a:schemeClr val="tx1"/>
                </a:solidFill>
                <a:round/>
                <a:headEnd/>
                <a:tailEnd/>
              </a:ln>
            </p:spPr>
            <p:txBody>
              <a:bodyPr wrap="none" anchor="ctr"/>
              <a:lstStyle/>
              <a:p>
                <a:endParaRPr lang="en-GB"/>
              </a:p>
            </p:txBody>
          </p:sp>
        </p:grpSp>
        <p:sp>
          <p:nvSpPr>
            <p:cNvPr id="12319" name="Freeform 450"/>
            <p:cNvSpPr>
              <a:spLocks/>
            </p:cNvSpPr>
            <p:nvPr/>
          </p:nvSpPr>
          <p:spPr bwMode="auto">
            <a:xfrm>
              <a:off x="5031" y="4320"/>
              <a:ext cx="182" cy="136"/>
            </a:xfrm>
            <a:custGeom>
              <a:avLst/>
              <a:gdLst>
                <a:gd name="T0" fmla="*/ 0 w 228"/>
                <a:gd name="T1" fmla="*/ 396 h 459"/>
                <a:gd name="T2" fmla="*/ 0 w 228"/>
                <a:gd name="T3" fmla="*/ 0 h 459"/>
                <a:gd name="T4" fmla="*/ 228 w 228"/>
                <a:gd name="T5" fmla="*/ 0 h 459"/>
                <a:gd name="T6" fmla="*/ 228 w 228"/>
                <a:gd name="T7" fmla="*/ 459 h 459"/>
                <a:gd name="T8" fmla="*/ 0 60000 65536"/>
                <a:gd name="T9" fmla="*/ 0 60000 65536"/>
                <a:gd name="T10" fmla="*/ 0 60000 65536"/>
                <a:gd name="T11" fmla="*/ 0 60000 65536"/>
                <a:gd name="T12" fmla="*/ 0 w 228"/>
                <a:gd name="T13" fmla="*/ 0 h 459"/>
                <a:gd name="T14" fmla="*/ 228 w 228"/>
                <a:gd name="T15" fmla="*/ 459 h 459"/>
              </a:gdLst>
              <a:ahLst/>
              <a:cxnLst>
                <a:cxn ang="T8">
                  <a:pos x="T0" y="T1"/>
                </a:cxn>
                <a:cxn ang="T9">
                  <a:pos x="T2" y="T3"/>
                </a:cxn>
                <a:cxn ang="T10">
                  <a:pos x="T4" y="T5"/>
                </a:cxn>
                <a:cxn ang="T11">
                  <a:pos x="T6" y="T7"/>
                </a:cxn>
              </a:cxnLst>
              <a:rect l="T12" t="T13" r="T14" b="T15"/>
              <a:pathLst>
                <a:path w="228" h="459">
                  <a:moveTo>
                    <a:pt x="0" y="396"/>
                  </a:moveTo>
                  <a:lnTo>
                    <a:pt x="0" y="0"/>
                  </a:lnTo>
                  <a:lnTo>
                    <a:pt x="228" y="0"/>
                  </a:lnTo>
                  <a:lnTo>
                    <a:pt x="228" y="459"/>
                  </a:lnTo>
                </a:path>
              </a:pathLst>
            </a:custGeom>
            <a:noFill/>
            <a:ln w="3175" cmpd="sng">
              <a:solidFill>
                <a:srgbClr val="0066FF"/>
              </a:solidFill>
              <a:round/>
              <a:headEnd/>
              <a:tailEnd/>
            </a:ln>
          </p:spPr>
          <p:txBody>
            <a:bodyPr wrap="none" anchor="ctr"/>
            <a:lstStyle/>
            <a:p>
              <a:endParaRPr lang="en-GB"/>
            </a:p>
          </p:txBody>
        </p:sp>
        <p:grpSp>
          <p:nvGrpSpPr>
            <p:cNvPr id="4" name="Group 451"/>
            <p:cNvGrpSpPr>
              <a:grpSpLocks/>
            </p:cNvGrpSpPr>
            <p:nvPr/>
          </p:nvGrpSpPr>
          <p:grpSpPr bwMode="auto">
            <a:xfrm>
              <a:off x="5079" y="4116"/>
              <a:ext cx="82" cy="37"/>
              <a:chOff x="1389" y="3152"/>
              <a:chExt cx="82" cy="37"/>
            </a:xfrm>
          </p:grpSpPr>
          <p:sp>
            <p:nvSpPr>
              <p:cNvPr id="12372" name="Rectangle 452"/>
              <p:cNvSpPr>
                <a:spLocks noChangeArrowheads="1"/>
              </p:cNvSpPr>
              <p:nvPr/>
            </p:nvSpPr>
            <p:spPr bwMode="auto">
              <a:xfrm rot="-5400000">
                <a:off x="1411" y="3130"/>
                <a:ext cx="37" cy="82"/>
              </a:xfrm>
              <a:prstGeom prst="rect">
                <a:avLst/>
              </a:prstGeom>
              <a:solidFill>
                <a:schemeClr val="bg1"/>
              </a:solidFill>
              <a:ln w="12700">
                <a:solidFill>
                  <a:schemeClr val="bg1"/>
                </a:solidFill>
                <a:miter lim="800000"/>
                <a:headEnd/>
                <a:tailEnd/>
              </a:ln>
            </p:spPr>
            <p:txBody>
              <a:bodyPr wrap="none" anchor="ctr"/>
              <a:lstStyle/>
              <a:p>
                <a:endParaRPr lang="it-IT"/>
              </a:p>
            </p:txBody>
          </p:sp>
          <p:sp>
            <p:nvSpPr>
              <p:cNvPr id="12373" name="Line 453"/>
              <p:cNvSpPr>
                <a:spLocks noChangeShapeType="1"/>
              </p:cNvSpPr>
              <p:nvPr/>
            </p:nvSpPr>
            <p:spPr bwMode="auto">
              <a:xfrm rot="-5400000">
                <a:off x="1426" y="3151"/>
                <a:ext cx="0" cy="73"/>
              </a:xfrm>
              <a:prstGeom prst="line">
                <a:avLst/>
              </a:prstGeom>
              <a:noFill/>
              <a:ln w="12700">
                <a:solidFill>
                  <a:schemeClr val="tx1"/>
                </a:solidFill>
                <a:round/>
                <a:headEnd/>
                <a:tailEnd/>
              </a:ln>
            </p:spPr>
            <p:txBody>
              <a:bodyPr wrap="none" anchor="ctr"/>
              <a:lstStyle/>
              <a:p>
                <a:endParaRPr lang="en-GB"/>
              </a:p>
            </p:txBody>
          </p:sp>
          <p:sp>
            <p:nvSpPr>
              <p:cNvPr id="12374" name="Line 454"/>
              <p:cNvSpPr>
                <a:spLocks noChangeShapeType="1"/>
              </p:cNvSpPr>
              <p:nvPr/>
            </p:nvSpPr>
            <p:spPr bwMode="auto">
              <a:xfrm rot="-5400000">
                <a:off x="1426" y="3118"/>
                <a:ext cx="0" cy="73"/>
              </a:xfrm>
              <a:prstGeom prst="line">
                <a:avLst/>
              </a:prstGeom>
              <a:noFill/>
              <a:ln w="12700">
                <a:solidFill>
                  <a:schemeClr val="tx1"/>
                </a:solidFill>
                <a:round/>
                <a:headEnd/>
                <a:tailEnd/>
              </a:ln>
            </p:spPr>
            <p:txBody>
              <a:bodyPr wrap="none" anchor="ctr"/>
              <a:lstStyle/>
              <a:p>
                <a:endParaRPr lang="en-GB"/>
              </a:p>
            </p:txBody>
          </p:sp>
        </p:grpSp>
        <p:pic>
          <p:nvPicPr>
            <p:cNvPr id="12321" name="Picture 455" descr="CAB TORRE"/>
            <p:cNvPicPr>
              <a:picLocks noChangeAspect="1" noChangeArrowheads="1"/>
            </p:cNvPicPr>
            <p:nvPr/>
          </p:nvPicPr>
          <p:blipFill>
            <a:blip r:embed="rId3" cstate="print"/>
            <a:srcRect l="21320" b="9734"/>
            <a:stretch>
              <a:fillRect/>
            </a:stretch>
          </p:blipFill>
          <p:spPr bwMode="auto">
            <a:xfrm>
              <a:off x="5493" y="2807"/>
              <a:ext cx="723" cy="1143"/>
            </a:xfrm>
            <a:prstGeom prst="rect">
              <a:avLst/>
            </a:prstGeom>
            <a:noFill/>
            <a:ln w="9525">
              <a:noFill/>
              <a:miter lim="800000"/>
              <a:headEnd/>
              <a:tailEnd/>
            </a:ln>
          </p:spPr>
        </p:pic>
        <p:sp>
          <p:nvSpPr>
            <p:cNvPr id="12322" name="Line 458"/>
            <p:cNvSpPr>
              <a:spLocks noChangeShapeType="1"/>
            </p:cNvSpPr>
            <p:nvPr/>
          </p:nvSpPr>
          <p:spPr bwMode="auto">
            <a:xfrm>
              <a:off x="5130" y="3033"/>
              <a:ext cx="318" cy="318"/>
            </a:xfrm>
            <a:prstGeom prst="line">
              <a:avLst/>
            </a:prstGeom>
            <a:noFill/>
            <a:ln w="12700">
              <a:solidFill>
                <a:srgbClr val="DC4405"/>
              </a:solidFill>
              <a:round/>
              <a:headEnd type="triangle" w="med" len="med"/>
              <a:tailEnd type="triangle" w="med" len="med"/>
            </a:ln>
          </p:spPr>
          <p:txBody>
            <a:bodyPr/>
            <a:lstStyle/>
            <a:p>
              <a:endParaRPr lang="en-GB"/>
            </a:p>
          </p:txBody>
        </p:sp>
        <p:grpSp>
          <p:nvGrpSpPr>
            <p:cNvPr id="5" name="Group 525"/>
            <p:cNvGrpSpPr>
              <a:grpSpLocks/>
            </p:cNvGrpSpPr>
            <p:nvPr/>
          </p:nvGrpSpPr>
          <p:grpSpPr bwMode="auto">
            <a:xfrm>
              <a:off x="4949" y="992"/>
              <a:ext cx="1685" cy="1280"/>
              <a:chOff x="5037" y="1037"/>
              <a:chExt cx="1685" cy="1280"/>
            </a:xfrm>
          </p:grpSpPr>
          <p:pic>
            <p:nvPicPr>
              <p:cNvPr id="12342" name="Picture 463"/>
              <p:cNvPicPr>
                <a:picLocks noChangeAspect="1" noChangeArrowheads="1"/>
              </p:cNvPicPr>
              <p:nvPr/>
            </p:nvPicPr>
            <p:blipFill>
              <a:blip r:embed="rId4" cstate="print"/>
              <a:srcRect/>
              <a:stretch>
                <a:fillRect/>
              </a:stretch>
            </p:blipFill>
            <p:spPr bwMode="auto">
              <a:xfrm>
                <a:off x="5037" y="1037"/>
                <a:ext cx="1065" cy="789"/>
              </a:xfrm>
              <a:prstGeom prst="rect">
                <a:avLst/>
              </a:prstGeom>
              <a:noFill/>
              <a:ln w="12700">
                <a:noFill/>
                <a:miter lim="800000"/>
                <a:headEnd type="none" w="sm" len="sm"/>
                <a:tailEnd type="none" w="sm" len="sm"/>
              </a:ln>
            </p:spPr>
          </p:pic>
          <p:sp>
            <p:nvSpPr>
              <p:cNvPr id="12343" name="Line 464"/>
              <p:cNvSpPr>
                <a:spLocks noChangeShapeType="1"/>
              </p:cNvSpPr>
              <p:nvPr/>
            </p:nvSpPr>
            <p:spPr bwMode="auto">
              <a:xfrm flipV="1">
                <a:off x="5618" y="1146"/>
                <a:ext cx="0" cy="354"/>
              </a:xfrm>
              <a:prstGeom prst="line">
                <a:avLst/>
              </a:prstGeom>
              <a:noFill/>
              <a:ln w="9525">
                <a:solidFill>
                  <a:srgbClr val="0066FF"/>
                </a:solidFill>
                <a:round/>
                <a:headEnd/>
                <a:tailEnd/>
              </a:ln>
            </p:spPr>
            <p:txBody>
              <a:bodyPr wrap="none" anchor="ctr"/>
              <a:lstStyle/>
              <a:p>
                <a:endParaRPr lang="en-GB"/>
              </a:p>
            </p:txBody>
          </p:sp>
          <p:sp>
            <p:nvSpPr>
              <p:cNvPr id="12344" name="Line 465"/>
              <p:cNvSpPr>
                <a:spLocks noChangeShapeType="1"/>
              </p:cNvSpPr>
              <p:nvPr/>
            </p:nvSpPr>
            <p:spPr bwMode="auto">
              <a:xfrm flipV="1">
                <a:off x="6044" y="1098"/>
                <a:ext cx="0" cy="372"/>
              </a:xfrm>
              <a:prstGeom prst="line">
                <a:avLst/>
              </a:prstGeom>
              <a:noFill/>
              <a:ln w="9525">
                <a:solidFill>
                  <a:srgbClr val="0066FF"/>
                </a:solidFill>
                <a:round/>
                <a:headEnd/>
                <a:tailEnd/>
              </a:ln>
            </p:spPr>
            <p:txBody>
              <a:bodyPr wrap="none" anchor="ctr"/>
              <a:lstStyle/>
              <a:p>
                <a:endParaRPr lang="en-GB"/>
              </a:p>
            </p:txBody>
          </p:sp>
          <p:sp>
            <p:nvSpPr>
              <p:cNvPr id="120274" name="Rectangle 466"/>
              <p:cNvSpPr>
                <a:spLocks noChangeArrowheads="1"/>
              </p:cNvSpPr>
              <p:nvPr/>
            </p:nvSpPr>
            <p:spPr bwMode="auto">
              <a:xfrm>
                <a:off x="5675" y="1397"/>
                <a:ext cx="1047" cy="503"/>
              </a:xfrm>
              <a:prstGeom prst="rect">
                <a:avLst/>
              </a:prstGeom>
              <a:gradFill rotWithShape="1">
                <a:gsLst>
                  <a:gs pos="0">
                    <a:schemeClr val="bg1">
                      <a:alpha val="57001"/>
                    </a:schemeClr>
                  </a:gs>
                  <a:gs pos="100000">
                    <a:schemeClr val="bg1">
                      <a:gamma/>
                      <a:tint val="9412"/>
                      <a:invGamma/>
                    </a:schemeClr>
                  </a:gs>
                </a:gsLst>
                <a:lin ang="5400000" scaled="1"/>
              </a:gradFill>
              <a:ln w="19050">
                <a:solidFill>
                  <a:srgbClr val="0066FF"/>
                </a:solidFill>
                <a:miter lim="800000"/>
                <a:headEnd/>
                <a:tailEnd/>
              </a:ln>
            </p:spPr>
            <p:txBody>
              <a:bodyPr/>
              <a:lstStyle/>
              <a:p>
                <a:pPr>
                  <a:defRPr/>
                </a:pPr>
                <a:endParaRPr lang="it-IT"/>
              </a:p>
            </p:txBody>
          </p:sp>
          <p:sp>
            <p:nvSpPr>
              <p:cNvPr id="12346" name="Line 467"/>
              <p:cNvSpPr>
                <a:spLocks noChangeShapeType="1"/>
              </p:cNvSpPr>
              <p:nvPr/>
            </p:nvSpPr>
            <p:spPr bwMode="auto">
              <a:xfrm>
                <a:off x="5703" y="1497"/>
                <a:ext cx="827" cy="1"/>
              </a:xfrm>
              <a:prstGeom prst="line">
                <a:avLst/>
              </a:prstGeom>
              <a:noFill/>
              <a:ln w="19050">
                <a:solidFill>
                  <a:srgbClr val="0066FF"/>
                </a:solidFill>
                <a:round/>
                <a:headEnd/>
                <a:tailEnd/>
              </a:ln>
            </p:spPr>
            <p:txBody>
              <a:bodyPr/>
              <a:lstStyle/>
              <a:p>
                <a:endParaRPr lang="en-GB"/>
              </a:p>
            </p:txBody>
          </p:sp>
          <p:sp>
            <p:nvSpPr>
              <p:cNvPr id="12347" name="Rectangle 468"/>
              <p:cNvSpPr>
                <a:spLocks noChangeArrowheads="1"/>
              </p:cNvSpPr>
              <p:nvPr/>
            </p:nvSpPr>
            <p:spPr bwMode="auto">
              <a:xfrm>
                <a:off x="6402" y="1461"/>
                <a:ext cx="64" cy="64"/>
              </a:xfrm>
              <a:prstGeom prst="rect">
                <a:avLst/>
              </a:prstGeom>
              <a:solidFill>
                <a:srgbClr val="0066FF"/>
              </a:solidFill>
              <a:ln w="12700">
                <a:solidFill>
                  <a:srgbClr val="0066FF"/>
                </a:solidFill>
                <a:miter lim="800000"/>
                <a:headEnd/>
                <a:tailEnd/>
              </a:ln>
            </p:spPr>
            <p:txBody>
              <a:bodyPr/>
              <a:lstStyle/>
              <a:p>
                <a:endParaRPr lang="it-IT"/>
              </a:p>
            </p:txBody>
          </p:sp>
          <p:sp>
            <p:nvSpPr>
              <p:cNvPr id="12348" name="Rectangle 469"/>
              <p:cNvSpPr>
                <a:spLocks noChangeArrowheads="1"/>
              </p:cNvSpPr>
              <p:nvPr/>
            </p:nvSpPr>
            <p:spPr bwMode="auto">
              <a:xfrm>
                <a:off x="5874" y="1461"/>
                <a:ext cx="64" cy="64"/>
              </a:xfrm>
              <a:prstGeom prst="rect">
                <a:avLst/>
              </a:prstGeom>
              <a:solidFill>
                <a:srgbClr val="0066FF"/>
              </a:solidFill>
              <a:ln w="12700">
                <a:solidFill>
                  <a:srgbClr val="0066FF"/>
                </a:solidFill>
                <a:miter lim="800000"/>
                <a:headEnd/>
                <a:tailEnd/>
              </a:ln>
            </p:spPr>
            <p:txBody>
              <a:bodyPr/>
              <a:lstStyle/>
              <a:p>
                <a:endParaRPr lang="it-IT"/>
              </a:p>
            </p:txBody>
          </p:sp>
          <p:sp>
            <p:nvSpPr>
              <p:cNvPr id="12349" name="Oval 470"/>
              <p:cNvSpPr>
                <a:spLocks noChangeArrowheads="1"/>
              </p:cNvSpPr>
              <p:nvPr/>
            </p:nvSpPr>
            <p:spPr bwMode="auto">
              <a:xfrm>
                <a:off x="6138" y="1461"/>
                <a:ext cx="64" cy="64"/>
              </a:xfrm>
              <a:prstGeom prst="ellipse">
                <a:avLst/>
              </a:prstGeom>
              <a:solidFill>
                <a:srgbClr val="0066FF"/>
              </a:solidFill>
              <a:ln w="12700">
                <a:solidFill>
                  <a:srgbClr val="0066FF"/>
                </a:solidFill>
                <a:round/>
                <a:headEnd/>
                <a:tailEnd/>
              </a:ln>
            </p:spPr>
            <p:txBody>
              <a:bodyPr/>
              <a:lstStyle/>
              <a:p>
                <a:endParaRPr lang="it-IT"/>
              </a:p>
            </p:txBody>
          </p:sp>
          <p:sp>
            <p:nvSpPr>
              <p:cNvPr id="12350" name="Rectangle 471"/>
              <p:cNvSpPr>
                <a:spLocks noChangeArrowheads="1"/>
              </p:cNvSpPr>
              <p:nvPr/>
            </p:nvSpPr>
            <p:spPr bwMode="auto">
              <a:xfrm>
                <a:off x="6002" y="1461"/>
                <a:ext cx="72" cy="64"/>
              </a:xfrm>
              <a:prstGeom prst="rect">
                <a:avLst/>
              </a:prstGeom>
              <a:solidFill>
                <a:srgbClr val="0066FF"/>
              </a:solidFill>
              <a:ln w="12700">
                <a:solidFill>
                  <a:srgbClr val="0066FF"/>
                </a:solidFill>
                <a:miter lim="800000"/>
                <a:headEnd/>
                <a:tailEnd/>
              </a:ln>
            </p:spPr>
            <p:txBody>
              <a:bodyPr/>
              <a:lstStyle/>
              <a:p>
                <a:endParaRPr lang="it-IT"/>
              </a:p>
            </p:txBody>
          </p:sp>
          <p:sp>
            <p:nvSpPr>
              <p:cNvPr id="12351" name="Rectangle 472"/>
              <p:cNvSpPr>
                <a:spLocks noChangeArrowheads="1"/>
              </p:cNvSpPr>
              <p:nvPr/>
            </p:nvSpPr>
            <p:spPr bwMode="auto">
              <a:xfrm>
                <a:off x="6002" y="1765"/>
                <a:ext cx="72" cy="71"/>
              </a:xfrm>
              <a:prstGeom prst="rect">
                <a:avLst/>
              </a:prstGeom>
              <a:solidFill>
                <a:srgbClr val="0066FF"/>
              </a:solidFill>
              <a:ln w="12700">
                <a:solidFill>
                  <a:srgbClr val="0066FF"/>
                </a:solidFill>
                <a:miter lim="800000"/>
                <a:headEnd/>
                <a:tailEnd/>
              </a:ln>
            </p:spPr>
            <p:txBody>
              <a:bodyPr/>
              <a:lstStyle/>
              <a:p>
                <a:endParaRPr lang="it-IT"/>
              </a:p>
            </p:txBody>
          </p:sp>
          <p:sp>
            <p:nvSpPr>
              <p:cNvPr id="12352" name="Rectangle 473"/>
              <p:cNvSpPr>
                <a:spLocks noChangeArrowheads="1"/>
              </p:cNvSpPr>
              <p:nvPr/>
            </p:nvSpPr>
            <p:spPr bwMode="auto">
              <a:xfrm>
                <a:off x="6274" y="1461"/>
                <a:ext cx="64" cy="64"/>
              </a:xfrm>
              <a:prstGeom prst="rect">
                <a:avLst/>
              </a:prstGeom>
              <a:solidFill>
                <a:srgbClr val="0066FF"/>
              </a:solidFill>
              <a:ln w="12700">
                <a:solidFill>
                  <a:srgbClr val="0066FF"/>
                </a:solidFill>
                <a:miter lim="800000"/>
                <a:headEnd/>
                <a:tailEnd/>
              </a:ln>
            </p:spPr>
            <p:txBody>
              <a:bodyPr/>
              <a:lstStyle/>
              <a:p>
                <a:endParaRPr lang="it-IT"/>
              </a:p>
            </p:txBody>
          </p:sp>
          <p:sp>
            <p:nvSpPr>
              <p:cNvPr id="12353" name="Rectangle 474"/>
              <p:cNvSpPr>
                <a:spLocks noChangeArrowheads="1"/>
              </p:cNvSpPr>
              <p:nvPr/>
            </p:nvSpPr>
            <p:spPr bwMode="auto">
              <a:xfrm>
                <a:off x="6274" y="1765"/>
                <a:ext cx="64" cy="71"/>
              </a:xfrm>
              <a:prstGeom prst="rect">
                <a:avLst/>
              </a:prstGeom>
              <a:solidFill>
                <a:srgbClr val="0066FF"/>
              </a:solidFill>
              <a:ln w="12700">
                <a:solidFill>
                  <a:srgbClr val="0066FF"/>
                </a:solidFill>
                <a:miter lim="800000"/>
                <a:headEnd/>
                <a:tailEnd/>
              </a:ln>
            </p:spPr>
            <p:txBody>
              <a:bodyPr/>
              <a:lstStyle/>
              <a:p>
                <a:endParaRPr lang="it-IT"/>
              </a:p>
            </p:txBody>
          </p:sp>
          <p:sp>
            <p:nvSpPr>
              <p:cNvPr id="12354" name="Line 475"/>
              <p:cNvSpPr>
                <a:spLocks noChangeShapeType="1"/>
              </p:cNvSpPr>
              <p:nvPr/>
            </p:nvSpPr>
            <p:spPr bwMode="auto">
              <a:xfrm>
                <a:off x="5807" y="1793"/>
                <a:ext cx="727" cy="0"/>
              </a:xfrm>
              <a:prstGeom prst="line">
                <a:avLst/>
              </a:prstGeom>
              <a:noFill/>
              <a:ln w="19050">
                <a:solidFill>
                  <a:srgbClr val="0066FF"/>
                </a:solidFill>
                <a:round/>
                <a:headEnd/>
                <a:tailEnd/>
              </a:ln>
            </p:spPr>
            <p:txBody>
              <a:bodyPr/>
              <a:lstStyle/>
              <a:p>
                <a:endParaRPr lang="en-GB"/>
              </a:p>
            </p:txBody>
          </p:sp>
          <p:sp>
            <p:nvSpPr>
              <p:cNvPr id="12355" name="Rectangle 476"/>
              <p:cNvSpPr>
                <a:spLocks noChangeArrowheads="1"/>
              </p:cNvSpPr>
              <p:nvPr/>
            </p:nvSpPr>
            <p:spPr bwMode="auto">
              <a:xfrm>
                <a:off x="6402" y="1765"/>
                <a:ext cx="64" cy="71"/>
              </a:xfrm>
              <a:prstGeom prst="rect">
                <a:avLst/>
              </a:prstGeom>
              <a:solidFill>
                <a:srgbClr val="0066FF"/>
              </a:solidFill>
              <a:ln w="12700">
                <a:solidFill>
                  <a:srgbClr val="0066FF"/>
                </a:solidFill>
                <a:miter lim="800000"/>
                <a:headEnd/>
                <a:tailEnd/>
              </a:ln>
            </p:spPr>
            <p:txBody>
              <a:bodyPr/>
              <a:lstStyle/>
              <a:p>
                <a:endParaRPr lang="it-IT"/>
              </a:p>
            </p:txBody>
          </p:sp>
          <p:sp>
            <p:nvSpPr>
              <p:cNvPr id="12356" name="Rectangle 477"/>
              <p:cNvSpPr>
                <a:spLocks noChangeArrowheads="1"/>
              </p:cNvSpPr>
              <p:nvPr/>
            </p:nvSpPr>
            <p:spPr bwMode="auto">
              <a:xfrm>
                <a:off x="5874" y="1765"/>
                <a:ext cx="64" cy="71"/>
              </a:xfrm>
              <a:prstGeom prst="rect">
                <a:avLst/>
              </a:prstGeom>
              <a:solidFill>
                <a:srgbClr val="0066FF"/>
              </a:solidFill>
              <a:ln w="12700">
                <a:solidFill>
                  <a:srgbClr val="0066FF"/>
                </a:solidFill>
                <a:miter lim="800000"/>
                <a:headEnd/>
                <a:tailEnd/>
              </a:ln>
            </p:spPr>
            <p:txBody>
              <a:bodyPr/>
              <a:lstStyle/>
              <a:p>
                <a:endParaRPr lang="it-IT"/>
              </a:p>
            </p:txBody>
          </p:sp>
          <p:sp>
            <p:nvSpPr>
              <p:cNvPr id="12357" name="Line 478"/>
              <p:cNvSpPr>
                <a:spLocks noChangeShapeType="1"/>
              </p:cNvSpPr>
              <p:nvPr/>
            </p:nvSpPr>
            <p:spPr bwMode="auto">
              <a:xfrm>
                <a:off x="5894" y="1832"/>
                <a:ext cx="1" cy="184"/>
              </a:xfrm>
              <a:prstGeom prst="line">
                <a:avLst/>
              </a:prstGeom>
              <a:noFill/>
              <a:ln w="9525">
                <a:solidFill>
                  <a:srgbClr val="0066FF"/>
                </a:solidFill>
                <a:round/>
                <a:headEnd/>
                <a:tailEnd/>
              </a:ln>
            </p:spPr>
            <p:txBody>
              <a:bodyPr/>
              <a:lstStyle/>
              <a:p>
                <a:endParaRPr lang="en-GB"/>
              </a:p>
            </p:txBody>
          </p:sp>
          <p:sp>
            <p:nvSpPr>
              <p:cNvPr id="12358" name="Rectangle 479"/>
              <p:cNvSpPr>
                <a:spLocks noChangeArrowheads="1"/>
              </p:cNvSpPr>
              <p:nvPr/>
            </p:nvSpPr>
            <p:spPr bwMode="auto">
              <a:xfrm>
                <a:off x="6138" y="1765"/>
                <a:ext cx="64" cy="71"/>
              </a:xfrm>
              <a:prstGeom prst="rect">
                <a:avLst/>
              </a:prstGeom>
              <a:solidFill>
                <a:srgbClr val="FFFFFF"/>
              </a:solidFill>
              <a:ln w="12700">
                <a:solidFill>
                  <a:srgbClr val="0066FF"/>
                </a:solidFill>
                <a:miter lim="800000"/>
                <a:headEnd/>
                <a:tailEnd/>
              </a:ln>
            </p:spPr>
            <p:txBody>
              <a:bodyPr/>
              <a:lstStyle/>
              <a:p>
                <a:endParaRPr lang="it-IT"/>
              </a:p>
            </p:txBody>
          </p:sp>
          <p:sp>
            <p:nvSpPr>
              <p:cNvPr id="12359" name="Rectangle 480"/>
              <p:cNvSpPr>
                <a:spLocks noChangeArrowheads="1"/>
              </p:cNvSpPr>
              <p:nvPr/>
            </p:nvSpPr>
            <p:spPr bwMode="auto">
              <a:xfrm>
                <a:off x="6582" y="1752"/>
                <a:ext cx="81" cy="84"/>
              </a:xfrm>
              <a:prstGeom prst="rect">
                <a:avLst/>
              </a:prstGeom>
              <a:noFill/>
              <a:ln w="9525">
                <a:noFill/>
                <a:miter lim="800000"/>
                <a:headEnd/>
                <a:tailEnd/>
              </a:ln>
            </p:spPr>
            <p:txBody>
              <a:bodyPr wrap="none" lIns="0" tIns="0" rIns="0" bIns="0">
                <a:spAutoFit/>
              </a:bodyPr>
              <a:lstStyle/>
              <a:p>
                <a:pPr eaLnBrk="0" hangingPunct="0">
                  <a:spcBef>
                    <a:spcPct val="0"/>
                  </a:spcBef>
                  <a:buSzTx/>
                  <a:buFontTx/>
                  <a:buNone/>
                </a:pPr>
                <a:r>
                  <a:rPr lang="en-US" sz="600" b="1" dirty="0">
                    <a:solidFill>
                      <a:srgbClr val="000000"/>
                    </a:solidFill>
                  </a:rPr>
                  <a:t>MT</a:t>
                </a:r>
                <a:endParaRPr lang="it-IT" sz="600" b="1" dirty="0"/>
              </a:p>
            </p:txBody>
          </p:sp>
          <p:sp>
            <p:nvSpPr>
              <p:cNvPr id="12360" name="Rectangle 481"/>
              <p:cNvSpPr>
                <a:spLocks noChangeArrowheads="1"/>
              </p:cNvSpPr>
              <p:nvPr/>
            </p:nvSpPr>
            <p:spPr bwMode="auto">
              <a:xfrm>
                <a:off x="6590" y="1449"/>
                <a:ext cx="75" cy="84"/>
              </a:xfrm>
              <a:prstGeom prst="rect">
                <a:avLst/>
              </a:prstGeom>
              <a:noFill/>
              <a:ln w="9525">
                <a:noFill/>
                <a:miter lim="800000"/>
                <a:headEnd/>
                <a:tailEnd/>
              </a:ln>
            </p:spPr>
            <p:txBody>
              <a:bodyPr wrap="none" lIns="0" tIns="0" rIns="0" bIns="0">
                <a:spAutoFit/>
              </a:bodyPr>
              <a:lstStyle/>
              <a:p>
                <a:pPr eaLnBrk="0" hangingPunct="0">
                  <a:spcBef>
                    <a:spcPct val="0"/>
                  </a:spcBef>
                  <a:buSzTx/>
                  <a:buFontTx/>
                  <a:buNone/>
                </a:pPr>
                <a:r>
                  <a:rPr lang="en-US" sz="600" b="1" dirty="0">
                    <a:solidFill>
                      <a:srgbClr val="000000"/>
                    </a:solidFill>
                  </a:rPr>
                  <a:t>AT</a:t>
                </a:r>
                <a:endParaRPr lang="it-IT" sz="600" b="1" dirty="0"/>
              </a:p>
            </p:txBody>
          </p:sp>
          <p:sp>
            <p:nvSpPr>
              <p:cNvPr id="12361" name="Rectangle 484"/>
              <p:cNvSpPr>
                <a:spLocks noChangeArrowheads="1"/>
              </p:cNvSpPr>
              <p:nvPr/>
            </p:nvSpPr>
            <p:spPr bwMode="auto">
              <a:xfrm>
                <a:off x="5739" y="1461"/>
                <a:ext cx="64" cy="64"/>
              </a:xfrm>
              <a:prstGeom prst="rect">
                <a:avLst/>
              </a:prstGeom>
              <a:solidFill>
                <a:srgbClr val="0066FF"/>
              </a:solidFill>
              <a:ln w="12700">
                <a:solidFill>
                  <a:srgbClr val="0066FF"/>
                </a:solidFill>
                <a:miter lim="800000"/>
                <a:headEnd/>
                <a:tailEnd/>
              </a:ln>
            </p:spPr>
            <p:txBody>
              <a:bodyPr/>
              <a:lstStyle/>
              <a:p>
                <a:endParaRPr lang="it-IT"/>
              </a:p>
            </p:txBody>
          </p:sp>
          <p:sp>
            <p:nvSpPr>
              <p:cNvPr id="12362" name="Line 485"/>
              <p:cNvSpPr>
                <a:spLocks noChangeShapeType="1"/>
              </p:cNvSpPr>
              <p:nvPr/>
            </p:nvSpPr>
            <p:spPr bwMode="auto">
              <a:xfrm flipH="1">
                <a:off x="6309" y="1465"/>
                <a:ext cx="2" cy="128"/>
              </a:xfrm>
              <a:prstGeom prst="line">
                <a:avLst/>
              </a:prstGeom>
              <a:noFill/>
              <a:ln w="12700">
                <a:solidFill>
                  <a:srgbClr val="0066FF"/>
                </a:solidFill>
                <a:round/>
                <a:headEnd/>
                <a:tailEnd/>
              </a:ln>
            </p:spPr>
            <p:txBody>
              <a:bodyPr/>
              <a:lstStyle/>
              <a:p>
                <a:endParaRPr lang="en-GB"/>
              </a:p>
            </p:txBody>
          </p:sp>
          <p:sp>
            <p:nvSpPr>
              <p:cNvPr id="12363" name="Line 486"/>
              <p:cNvSpPr>
                <a:spLocks noChangeShapeType="1"/>
              </p:cNvSpPr>
              <p:nvPr/>
            </p:nvSpPr>
            <p:spPr bwMode="auto">
              <a:xfrm flipH="1">
                <a:off x="6309" y="1689"/>
                <a:ext cx="2" cy="119"/>
              </a:xfrm>
              <a:prstGeom prst="line">
                <a:avLst/>
              </a:prstGeom>
              <a:noFill/>
              <a:ln w="12700">
                <a:solidFill>
                  <a:srgbClr val="0066FF"/>
                </a:solidFill>
                <a:round/>
                <a:headEnd/>
                <a:tailEnd/>
              </a:ln>
            </p:spPr>
            <p:txBody>
              <a:bodyPr/>
              <a:lstStyle/>
              <a:p>
                <a:endParaRPr lang="en-GB"/>
              </a:p>
            </p:txBody>
          </p:sp>
          <p:sp>
            <p:nvSpPr>
              <p:cNvPr id="12364" name="Oval 487"/>
              <p:cNvSpPr>
                <a:spLocks noChangeArrowheads="1"/>
              </p:cNvSpPr>
              <p:nvPr/>
            </p:nvSpPr>
            <p:spPr bwMode="auto">
              <a:xfrm>
                <a:off x="6278" y="1589"/>
                <a:ext cx="64" cy="64"/>
              </a:xfrm>
              <a:prstGeom prst="ellipse">
                <a:avLst/>
              </a:prstGeom>
              <a:noFill/>
              <a:ln w="12700">
                <a:solidFill>
                  <a:srgbClr val="0066FF"/>
                </a:solidFill>
                <a:round/>
                <a:headEnd/>
                <a:tailEnd/>
              </a:ln>
            </p:spPr>
            <p:txBody>
              <a:bodyPr/>
              <a:lstStyle/>
              <a:p>
                <a:endParaRPr lang="it-IT"/>
              </a:p>
            </p:txBody>
          </p:sp>
          <p:sp>
            <p:nvSpPr>
              <p:cNvPr id="12365" name="Oval 488"/>
              <p:cNvSpPr>
                <a:spLocks noChangeArrowheads="1"/>
              </p:cNvSpPr>
              <p:nvPr/>
            </p:nvSpPr>
            <p:spPr bwMode="auto">
              <a:xfrm>
                <a:off x="6278" y="1621"/>
                <a:ext cx="64" cy="64"/>
              </a:xfrm>
              <a:prstGeom prst="ellipse">
                <a:avLst/>
              </a:prstGeom>
              <a:noFill/>
              <a:ln w="12700">
                <a:solidFill>
                  <a:srgbClr val="0066FF"/>
                </a:solidFill>
                <a:round/>
                <a:headEnd/>
                <a:tailEnd/>
              </a:ln>
            </p:spPr>
            <p:txBody>
              <a:bodyPr/>
              <a:lstStyle/>
              <a:p>
                <a:endParaRPr lang="it-IT"/>
              </a:p>
            </p:txBody>
          </p:sp>
          <p:sp>
            <p:nvSpPr>
              <p:cNvPr id="12366" name="Line 489"/>
              <p:cNvSpPr>
                <a:spLocks noChangeShapeType="1"/>
              </p:cNvSpPr>
              <p:nvPr/>
            </p:nvSpPr>
            <p:spPr bwMode="auto">
              <a:xfrm flipH="1">
                <a:off x="6033" y="1462"/>
                <a:ext cx="2" cy="128"/>
              </a:xfrm>
              <a:prstGeom prst="line">
                <a:avLst/>
              </a:prstGeom>
              <a:noFill/>
              <a:ln w="12700">
                <a:solidFill>
                  <a:srgbClr val="0066FF"/>
                </a:solidFill>
                <a:round/>
                <a:headEnd/>
                <a:tailEnd/>
              </a:ln>
            </p:spPr>
            <p:txBody>
              <a:bodyPr/>
              <a:lstStyle/>
              <a:p>
                <a:endParaRPr lang="en-GB"/>
              </a:p>
            </p:txBody>
          </p:sp>
          <p:sp>
            <p:nvSpPr>
              <p:cNvPr id="12367" name="Line 490"/>
              <p:cNvSpPr>
                <a:spLocks noChangeShapeType="1"/>
              </p:cNvSpPr>
              <p:nvPr/>
            </p:nvSpPr>
            <p:spPr bwMode="auto">
              <a:xfrm flipH="1">
                <a:off x="6033" y="1686"/>
                <a:ext cx="2" cy="119"/>
              </a:xfrm>
              <a:prstGeom prst="line">
                <a:avLst/>
              </a:prstGeom>
              <a:noFill/>
              <a:ln w="12700">
                <a:solidFill>
                  <a:srgbClr val="0066FF"/>
                </a:solidFill>
                <a:round/>
                <a:headEnd/>
                <a:tailEnd/>
              </a:ln>
            </p:spPr>
            <p:txBody>
              <a:bodyPr/>
              <a:lstStyle/>
              <a:p>
                <a:endParaRPr lang="en-GB"/>
              </a:p>
            </p:txBody>
          </p:sp>
          <p:sp>
            <p:nvSpPr>
              <p:cNvPr id="12368" name="Oval 491"/>
              <p:cNvSpPr>
                <a:spLocks noChangeArrowheads="1"/>
              </p:cNvSpPr>
              <p:nvPr/>
            </p:nvSpPr>
            <p:spPr bwMode="auto">
              <a:xfrm>
                <a:off x="6002" y="1586"/>
                <a:ext cx="64" cy="64"/>
              </a:xfrm>
              <a:prstGeom prst="ellipse">
                <a:avLst/>
              </a:prstGeom>
              <a:noFill/>
              <a:ln w="12700">
                <a:solidFill>
                  <a:srgbClr val="0066FF"/>
                </a:solidFill>
                <a:round/>
                <a:headEnd/>
                <a:tailEnd/>
              </a:ln>
            </p:spPr>
            <p:txBody>
              <a:bodyPr/>
              <a:lstStyle/>
              <a:p>
                <a:endParaRPr lang="it-IT"/>
              </a:p>
            </p:txBody>
          </p:sp>
          <p:sp>
            <p:nvSpPr>
              <p:cNvPr id="12369" name="Oval 492"/>
              <p:cNvSpPr>
                <a:spLocks noChangeArrowheads="1"/>
              </p:cNvSpPr>
              <p:nvPr/>
            </p:nvSpPr>
            <p:spPr bwMode="auto">
              <a:xfrm>
                <a:off x="6002" y="1618"/>
                <a:ext cx="64" cy="64"/>
              </a:xfrm>
              <a:prstGeom prst="ellipse">
                <a:avLst/>
              </a:prstGeom>
              <a:noFill/>
              <a:ln w="12700">
                <a:solidFill>
                  <a:srgbClr val="0066FF"/>
                </a:solidFill>
                <a:round/>
                <a:headEnd/>
                <a:tailEnd/>
              </a:ln>
            </p:spPr>
            <p:txBody>
              <a:bodyPr/>
              <a:lstStyle/>
              <a:p>
                <a:endParaRPr lang="it-IT"/>
              </a:p>
            </p:txBody>
          </p:sp>
          <p:sp>
            <p:nvSpPr>
              <p:cNvPr id="12370" name="Text Box 493"/>
              <p:cNvSpPr txBox="1">
                <a:spLocks noChangeArrowheads="1"/>
              </p:cNvSpPr>
              <p:nvPr/>
            </p:nvSpPr>
            <p:spPr bwMode="auto">
              <a:xfrm>
                <a:off x="5402" y="2035"/>
                <a:ext cx="987" cy="282"/>
              </a:xfrm>
              <a:prstGeom prst="rect">
                <a:avLst/>
              </a:prstGeom>
              <a:noFill/>
              <a:ln w="12700">
                <a:noFill/>
                <a:miter lim="800000"/>
                <a:headEnd/>
                <a:tailEnd/>
              </a:ln>
            </p:spPr>
            <p:txBody>
              <a:bodyPr wrap="none">
                <a:spAutoFit/>
              </a:bodyPr>
              <a:lstStyle/>
              <a:p>
                <a:pPr eaLnBrk="0" hangingPunct="0">
                  <a:spcBef>
                    <a:spcPct val="0"/>
                  </a:spcBef>
                  <a:buSzTx/>
                  <a:buFontTx/>
                  <a:buNone/>
                </a:pPr>
                <a:r>
                  <a:rPr lang="en-US" sz="1400" b="1" dirty="0">
                    <a:solidFill>
                      <a:schemeClr val="accent1">
                        <a:lumMod val="75000"/>
                      </a:schemeClr>
                    </a:solidFill>
                  </a:rPr>
                  <a:t>Primary Subs</a:t>
                </a:r>
              </a:p>
            </p:txBody>
          </p:sp>
          <p:sp>
            <p:nvSpPr>
              <p:cNvPr id="12371" name="Rectangle 494"/>
              <p:cNvSpPr>
                <a:spLocks noChangeArrowheads="1"/>
              </p:cNvSpPr>
              <p:nvPr/>
            </p:nvSpPr>
            <p:spPr bwMode="auto">
              <a:xfrm>
                <a:off x="6088" y="1302"/>
                <a:ext cx="302" cy="84"/>
              </a:xfrm>
              <a:prstGeom prst="rect">
                <a:avLst/>
              </a:prstGeom>
              <a:noFill/>
              <a:ln w="9525">
                <a:noFill/>
                <a:miter lim="800000"/>
                <a:headEnd/>
                <a:tailEnd/>
              </a:ln>
            </p:spPr>
            <p:txBody>
              <a:bodyPr lIns="0" tIns="0" rIns="0" bIns="0">
                <a:spAutoFit/>
              </a:bodyPr>
              <a:lstStyle/>
              <a:p>
                <a:pPr eaLnBrk="0" hangingPunct="0">
                  <a:spcBef>
                    <a:spcPct val="0"/>
                  </a:spcBef>
                  <a:buSzTx/>
                  <a:buFontTx/>
                  <a:buNone/>
                </a:pPr>
                <a:r>
                  <a:rPr lang="en-US" sz="600" dirty="0" err="1">
                    <a:solidFill>
                      <a:srgbClr val="000000"/>
                    </a:solidFill>
                  </a:rPr>
                  <a:t>linea</a:t>
                </a:r>
                <a:r>
                  <a:rPr lang="en-US" sz="600" dirty="0">
                    <a:solidFill>
                      <a:srgbClr val="000000"/>
                    </a:solidFill>
                  </a:rPr>
                  <a:t> AT</a:t>
                </a:r>
                <a:endParaRPr lang="it-IT" sz="600" dirty="0"/>
              </a:p>
            </p:txBody>
          </p:sp>
        </p:grpSp>
        <p:sp>
          <p:nvSpPr>
            <p:cNvPr id="12324" name="Line 496"/>
            <p:cNvSpPr>
              <a:spLocks noChangeShapeType="1"/>
            </p:cNvSpPr>
            <p:nvPr/>
          </p:nvSpPr>
          <p:spPr bwMode="auto">
            <a:xfrm flipV="1">
              <a:off x="5221" y="1809"/>
              <a:ext cx="272" cy="317"/>
            </a:xfrm>
            <a:prstGeom prst="line">
              <a:avLst/>
            </a:prstGeom>
            <a:noFill/>
            <a:ln w="12700">
              <a:solidFill>
                <a:srgbClr val="DC4405"/>
              </a:solidFill>
              <a:round/>
              <a:headEnd type="triangle" w="med" len="med"/>
              <a:tailEnd type="triangle" w="med" len="med"/>
            </a:ln>
          </p:spPr>
          <p:txBody>
            <a:bodyPr/>
            <a:lstStyle/>
            <a:p>
              <a:endParaRPr lang="en-GB"/>
            </a:p>
          </p:txBody>
        </p:sp>
        <p:sp>
          <p:nvSpPr>
            <p:cNvPr id="12341" name="Text Box 498"/>
            <p:cNvSpPr txBox="1">
              <a:spLocks noChangeArrowheads="1"/>
            </p:cNvSpPr>
            <p:nvPr/>
          </p:nvSpPr>
          <p:spPr bwMode="auto">
            <a:xfrm>
              <a:off x="3414" y="1446"/>
              <a:ext cx="1059" cy="302"/>
            </a:xfrm>
            <a:prstGeom prst="rect">
              <a:avLst/>
            </a:prstGeom>
            <a:noFill/>
            <a:ln w="12700">
              <a:noFill/>
              <a:miter lim="800000"/>
              <a:headEnd/>
              <a:tailEnd/>
            </a:ln>
          </p:spPr>
          <p:txBody>
            <a:bodyPr lIns="75749" tIns="37874" rIns="75749" bIns="37874"/>
            <a:lstStyle/>
            <a:p>
              <a:pPr marL="245031" indent="-245031" defTabSz="485061" eaLnBrk="0" hangingPunct="0"/>
              <a:r>
                <a:rPr lang="en-US" sz="1400" b="1" dirty="0" smtClean="0">
                  <a:solidFill>
                    <a:schemeClr val="accent1">
                      <a:lumMod val="75000"/>
                    </a:schemeClr>
                  </a:solidFill>
                </a:rPr>
                <a:t>National Grid</a:t>
              </a:r>
              <a:endParaRPr lang="en-US" sz="1400" b="1" dirty="0">
                <a:solidFill>
                  <a:schemeClr val="accent1">
                    <a:lumMod val="75000"/>
                  </a:schemeClr>
                </a:solidFill>
              </a:endParaRPr>
            </a:p>
          </p:txBody>
        </p:sp>
        <p:sp>
          <p:nvSpPr>
            <p:cNvPr id="12326" name="Line 521"/>
            <p:cNvSpPr>
              <a:spLocks noChangeShapeType="1"/>
            </p:cNvSpPr>
            <p:nvPr/>
          </p:nvSpPr>
          <p:spPr bwMode="auto">
            <a:xfrm flipV="1">
              <a:off x="3890" y="2897"/>
              <a:ext cx="287" cy="337"/>
            </a:xfrm>
            <a:prstGeom prst="line">
              <a:avLst/>
            </a:prstGeom>
            <a:noFill/>
            <a:ln w="12700">
              <a:solidFill>
                <a:srgbClr val="DC4405"/>
              </a:solidFill>
              <a:round/>
              <a:headEnd type="triangle" w="med" len="med"/>
              <a:tailEnd type="triangle" w="med" len="med"/>
            </a:ln>
          </p:spPr>
          <p:txBody>
            <a:bodyPr/>
            <a:lstStyle/>
            <a:p>
              <a:endParaRPr lang="en-GB"/>
            </a:p>
          </p:txBody>
        </p:sp>
        <p:sp>
          <p:nvSpPr>
            <p:cNvPr id="12327" name="Line 522"/>
            <p:cNvSpPr>
              <a:spLocks noChangeShapeType="1"/>
            </p:cNvSpPr>
            <p:nvPr/>
          </p:nvSpPr>
          <p:spPr bwMode="auto">
            <a:xfrm>
              <a:off x="4177" y="1809"/>
              <a:ext cx="182" cy="226"/>
            </a:xfrm>
            <a:prstGeom prst="line">
              <a:avLst/>
            </a:prstGeom>
            <a:noFill/>
            <a:ln w="12700">
              <a:solidFill>
                <a:srgbClr val="DC4405"/>
              </a:solidFill>
              <a:round/>
              <a:headEnd type="triangle" w="med" len="med"/>
              <a:tailEnd type="triangle" w="med" len="med"/>
            </a:ln>
          </p:spPr>
          <p:txBody>
            <a:bodyPr/>
            <a:lstStyle/>
            <a:p>
              <a:endParaRPr lang="en-GB"/>
            </a:p>
          </p:txBody>
        </p:sp>
        <p:grpSp>
          <p:nvGrpSpPr>
            <p:cNvPr id="6" name="Group 527"/>
            <p:cNvGrpSpPr>
              <a:grpSpLocks/>
            </p:cNvGrpSpPr>
            <p:nvPr/>
          </p:nvGrpSpPr>
          <p:grpSpPr bwMode="auto">
            <a:xfrm>
              <a:off x="1138" y="3385"/>
              <a:ext cx="2676" cy="771"/>
              <a:chOff x="1138" y="3385"/>
              <a:chExt cx="2676" cy="771"/>
            </a:xfrm>
          </p:grpSpPr>
          <p:sp>
            <p:nvSpPr>
              <p:cNvPr id="12333" name="Rectangle 500"/>
              <p:cNvSpPr>
                <a:spLocks noChangeArrowheads="1"/>
              </p:cNvSpPr>
              <p:nvPr/>
            </p:nvSpPr>
            <p:spPr bwMode="auto">
              <a:xfrm>
                <a:off x="1138" y="3385"/>
                <a:ext cx="2676" cy="771"/>
              </a:xfrm>
              <a:prstGeom prst="rect">
                <a:avLst/>
              </a:prstGeom>
              <a:solidFill>
                <a:schemeClr val="accent6">
                  <a:lumMod val="40000"/>
                  <a:lumOff val="60000"/>
                  <a:alpha val="50195"/>
                </a:schemeClr>
              </a:solidFill>
              <a:ln w="9525">
                <a:solidFill>
                  <a:schemeClr val="bg1"/>
                </a:solidFill>
                <a:miter lim="800000"/>
                <a:headEnd/>
                <a:tailEnd/>
              </a:ln>
            </p:spPr>
            <p:txBody>
              <a:bodyPr wrap="none" anchor="ctr"/>
              <a:lstStyle/>
              <a:p>
                <a:endParaRPr lang="it-IT"/>
              </a:p>
            </p:txBody>
          </p:sp>
          <p:sp>
            <p:nvSpPr>
              <p:cNvPr id="120309" name="Text Box 501"/>
              <p:cNvSpPr txBox="1">
                <a:spLocks noChangeArrowheads="1"/>
              </p:cNvSpPr>
              <p:nvPr/>
            </p:nvSpPr>
            <p:spPr bwMode="auto">
              <a:xfrm>
                <a:off x="1320" y="3430"/>
                <a:ext cx="2404" cy="310"/>
              </a:xfrm>
              <a:prstGeom prst="rect">
                <a:avLst/>
              </a:prstGeom>
              <a:noFill/>
              <a:ln w="9525">
                <a:noFill/>
                <a:miter lim="800000"/>
                <a:headEnd/>
                <a:tailEnd/>
              </a:ln>
              <a:effectLst/>
            </p:spPr>
            <p:txBody>
              <a:bodyPr>
                <a:spAutoFit/>
              </a:bodyPr>
              <a:lstStyle/>
              <a:p>
                <a:pPr algn="ctr">
                  <a:spcBef>
                    <a:spcPct val="0"/>
                  </a:spcBef>
                  <a:buSzTx/>
                  <a:buFontTx/>
                  <a:buNone/>
                  <a:defRPr/>
                </a:pPr>
                <a:r>
                  <a:rPr kumimoji="1" lang="en-US" sz="1600" b="1" dirty="0">
                    <a:solidFill>
                      <a:schemeClr val="accent1">
                        <a:lumMod val="75000"/>
                      </a:schemeClr>
                    </a:solidFill>
                    <a:effectLst>
                      <a:outerShdw blurRad="38100" dist="38100" dir="2700000" algn="tl">
                        <a:srgbClr val="C0C0C0"/>
                      </a:outerShdw>
                    </a:effectLst>
                    <a:latin typeface="+mn-lt"/>
                  </a:rPr>
                  <a:t>Corporate systems</a:t>
                </a:r>
              </a:p>
            </p:txBody>
          </p:sp>
          <p:sp>
            <p:nvSpPr>
              <p:cNvPr id="120317" name="Rectangle 509"/>
              <p:cNvSpPr>
                <a:spLocks noChangeArrowheads="1"/>
              </p:cNvSpPr>
              <p:nvPr/>
            </p:nvSpPr>
            <p:spPr bwMode="auto">
              <a:xfrm>
                <a:off x="1229" y="3703"/>
                <a:ext cx="454" cy="231"/>
              </a:xfrm>
              <a:prstGeom prst="rect">
                <a:avLst/>
              </a:prstGeom>
              <a:solidFill>
                <a:srgbClr val="0040D0"/>
              </a:solidFill>
              <a:ln w="9525" algn="ctr">
                <a:solidFill>
                  <a:schemeClr val="bg1"/>
                </a:solidFill>
                <a:miter lim="800000"/>
                <a:headEnd/>
                <a:tailEnd/>
              </a:ln>
              <a:effectLst/>
            </p:spPr>
            <p:txBody>
              <a:bodyPr anchor="ctr"/>
              <a:lstStyle/>
              <a:p>
                <a:pPr algn="ctr">
                  <a:lnSpc>
                    <a:spcPct val="80000"/>
                  </a:lnSpc>
                  <a:spcBef>
                    <a:spcPct val="0"/>
                  </a:spcBef>
                  <a:buSzTx/>
                  <a:buFontTx/>
                  <a:buNone/>
                  <a:defRPr/>
                </a:pPr>
                <a:r>
                  <a:rPr kumimoji="1" lang="it-IT" sz="1100" b="1" dirty="0">
                    <a:solidFill>
                      <a:schemeClr val="bg1"/>
                    </a:solidFill>
                    <a:effectLst>
                      <a:outerShdw blurRad="38100" dist="38100" dir="2700000" algn="tl">
                        <a:srgbClr val="000000"/>
                      </a:outerShdw>
                    </a:effectLst>
                    <a:latin typeface="Arial Narrow" pitchFamily="34" charset="0"/>
                  </a:rPr>
                  <a:t>AUI</a:t>
                </a:r>
              </a:p>
            </p:txBody>
          </p:sp>
          <p:sp>
            <p:nvSpPr>
              <p:cNvPr id="120318" name="Rectangle 510"/>
              <p:cNvSpPr>
                <a:spLocks noChangeArrowheads="1"/>
              </p:cNvSpPr>
              <p:nvPr/>
            </p:nvSpPr>
            <p:spPr bwMode="auto">
              <a:xfrm>
                <a:off x="1683" y="3703"/>
                <a:ext cx="454" cy="231"/>
              </a:xfrm>
              <a:prstGeom prst="rect">
                <a:avLst/>
              </a:prstGeom>
              <a:solidFill>
                <a:srgbClr val="0040D0"/>
              </a:solidFill>
              <a:ln w="9525" algn="ctr">
                <a:solidFill>
                  <a:schemeClr val="bg1"/>
                </a:solidFill>
                <a:miter lim="800000"/>
                <a:headEnd/>
                <a:tailEnd/>
              </a:ln>
              <a:effectLst/>
            </p:spPr>
            <p:txBody>
              <a:bodyPr anchor="ctr"/>
              <a:lstStyle/>
              <a:p>
                <a:pPr algn="ctr">
                  <a:lnSpc>
                    <a:spcPct val="80000"/>
                  </a:lnSpc>
                  <a:defRPr/>
                </a:pPr>
                <a:r>
                  <a:rPr kumimoji="1" lang="it-IT" sz="1100" b="1" dirty="0">
                    <a:solidFill>
                      <a:schemeClr val="bg1"/>
                    </a:solidFill>
                    <a:effectLst>
                      <a:outerShdw blurRad="38100" dist="38100" dir="2700000" algn="tl">
                        <a:srgbClr val="000000"/>
                      </a:outerShdw>
                    </a:effectLst>
                    <a:latin typeface="Arial Narrow" pitchFamily="34" charset="0"/>
                  </a:rPr>
                  <a:t>SOLC</a:t>
                </a:r>
              </a:p>
            </p:txBody>
          </p:sp>
          <p:sp>
            <p:nvSpPr>
              <p:cNvPr id="120319" name="Rectangle 511"/>
              <p:cNvSpPr>
                <a:spLocks noChangeArrowheads="1"/>
              </p:cNvSpPr>
              <p:nvPr/>
            </p:nvSpPr>
            <p:spPr bwMode="auto">
              <a:xfrm>
                <a:off x="2136" y="3703"/>
                <a:ext cx="499" cy="231"/>
              </a:xfrm>
              <a:prstGeom prst="rect">
                <a:avLst/>
              </a:prstGeom>
              <a:solidFill>
                <a:srgbClr val="0040D0"/>
              </a:solidFill>
              <a:ln w="9525" algn="ctr">
                <a:solidFill>
                  <a:schemeClr val="bg1"/>
                </a:solidFill>
                <a:miter lim="800000"/>
                <a:headEnd/>
                <a:tailEnd/>
              </a:ln>
              <a:effectLst/>
            </p:spPr>
            <p:txBody>
              <a:bodyPr anchor="ctr"/>
              <a:lstStyle/>
              <a:p>
                <a:pPr algn="ctr">
                  <a:lnSpc>
                    <a:spcPct val="80000"/>
                  </a:lnSpc>
                  <a:buSzTx/>
                  <a:buFontTx/>
                  <a:buNone/>
                  <a:defRPr/>
                </a:pPr>
                <a:r>
                  <a:rPr kumimoji="1" lang="it-IT" sz="1100" b="1" dirty="0">
                    <a:solidFill>
                      <a:schemeClr val="bg1"/>
                    </a:solidFill>
                    <a:effectLst>
                      <a:outerShdw blurRad="38100" dist="38100" dir="2700000" algn="tl">
                        <a:srgbClr val="000000"/>
                      </a:outerShdw>
                    </a:effectLst>
                    <a:latin typeface="Arial Narrow" pitchFamily="34" charset="0"/>
                  </a:rPr>
                  <a:t>GESI</a:t>
                </a:r>
              </a:p>
            </p:txBody>
          </p:sp>
          <p:sp>
            <p:nvSpPr>
              <p:cNvPr id="120321" name="Rectangle 513"/>
              <p:cNvSpPr>
                <a:spLocks noChangeArrowheads="1"/>
              </p:cNvSpPr>
              <p:nvPr/>
            </p:nvSpPr>
            <p:spPr bwMode="auto">
              <a:xfrm>
                <a:off x="3134" y="3703"/>
                <a:ext cx="590" cy="231"/>
              </a:xfrm>
              <a:prstGeom prst="rect">
                <a:avLst/>
              </a:prstGeom>
              <a:solidFill>
                <a:srgbClr val="0040D0"/>
              </a:solidFill>
              <a:ln w="9525" algn="ctr">
                <a:solidFill>
                  <a:schemeClr val="bg1"/>
                </a:solidFill>
                <a:miter lim="800000"/>
                <a:headEnd/>
                <a:tailEnd/>
              </a:ln>
              <a:effectLst/>
            </p:spPr>
            <p:txBody>
              <a:bodyPr anchor="ctr"/>
              <a:lstStyle/>
              <a:p>
                <a:pPr algn="ctr">
                  <a:lnSpc>
                    <a:spcPct val="80000"/>
                  </a:lnSpc>
                  <a:buSzTx/>
                  <a:buFontTx/>
                  <a:buNone/>
                  <a:defRPr/>
                </a:pPr>
                <a:r>
                  <a:rPr kumimoji="1" lang="it-IT" sz="1100" b="1" dirty="0" err="1">
                    <a:solidFill>
                      <a:schemeClr val="bg1"/>
                    </a:solidFill>
                    <a:effectLst>
                      <a:outerShdw blurRad="38100" dist="38100" dir="2700000" algn="tl">
                        <a:srgbClr val="000000"/>
                      </a:outerShdw>
                    </a:effectLst>
                    <a:latin typeface="Arial Narrow" pitchFamily="34" charset="0"/>
                  </a:rPr>
                  <a:t>GAM_TMT</a:t>
                </a:r>
                <a:endParaRPr kumimoji="1" lang="it-IT" sz="1100" b="1" dirty="0">
                  <a:solidFill>
                    <a:schemeClr val="bg1"/>
                  </a:solidFill>
                  <a:effectLst>
                    <a:outerShdw blurRad="38100" dist="38100" dir="2700000" algn="tl">
                      <a:srgbClr val="000000"/>
                    </a:outerShdw>
                  </a:effectLst>
                  <a:latin typeface="Arial Narrow" pitchFamily="34" charset="0"/>
                </a:endParaRPr>
              </a:p>
            </p:txBody>
          </p:sp>
          <p:sp>
            <p:nvSpPr>
              <p:cNvPr id="120334" name="Rectangle 526"/>
              <p:cNvSpPr>
                <a:spLocks noChangeArrowheads="1"/>
              </p:cNvSpPr>
              <p:nvPr/>
            </p:nvSpPr>
            <p:spPr bwMode="auto">
              <a:xfrm>
                <a:off x="2635" y="3703"/>
                <a:ext cx="499" cy="231"/>
              </a:xfrm>
              <a:prstGeom prst="rect">
                <a:avLst/>
              </a:prstGeom>
              <a:solidFill>
                <a:srgbClr val="0040D0"/>
              </a:solidFill>
              <a:ln w="9525" algn="ctr">
                <a:solidFill>
                  <a:schemeClr val="bg1"/>
                </a:solidFill>
                <a:miter lim="800000"/>
                <a:headEnd/>
                <a:tailEnd/>
              </a:ln>
              <a:effectLst/>
            </p:spPr>
            <p:txBody>
              <a:bodyPr anchor="ctr"/>
              <a:lstStyle/>
              <a:p>
                <a:pPr algn="ctr">
                  <a:lnSpc>
                    <a:spcPct val="80000"/>
                  </a:lnSpc>
                  <a:defRPr/>
                </a:pPr>
                <a:r>
                  <a:rPr kumimoji="1" lang="it-IT" sz="1100" b="1" dirty="0">
                    <a:solidFill>
                      <a:schemeClr val="bg1"/>
                    </a:solidFill>
                    <a:effectLst>
                      <a:outerShdw blurRad="38100" dist="38100" dir="2700000" algn="tl">
                        <a:srgbClr val="000000"/>
                      </a:outerShdw>
                    </a:effectLst>
                    <a:latin typeface="Arial Narrow" pitchFamily="34" charset="0"/>
                  </a:rPr>
                  <a:t>GEINTE</a:t>
                </a:r>
              </a:p>
            </p:txBody>
          </p:sp>
        </p:grpSp>
        <p:grpSp>
          <p:nvGrpSpPr>
            <p:cNvPr id="7" name="Group 529"/>
            <p:cNvGrpSpPr>
              <a:grpSpLocks/>
            </p:cNvGrpSpPr>
            <p:nvPr/>
          </p:nvGrpSpPr>
          <p:grpSpPr bwMode="auto">
            <a:xfrm>
              <a:off x="4268" y="2126"/>
              <a:ext cx="965" cy="906"/>
              <a:chOff x="4268" y="2126"/>
              <a:chExt cx="965" cy="906"/>
            </a:xfrm>
          </p:grpSpPr>
          <p:sp>
            <p:nvSpPr>
              <p:cNvPr id="12331" name="Text Box 421"/>
              <p:cNvSpPr txBox="1">
                <a:spLocks noChangeArrowheads="1"/>
              </p:cNvSpPr>
              <p:nvPr/>
            </p:nvSpPr>
            <p:spPr bwMode="auto">
              <a:xfrm>
                <a:off x="4268" y="2126"/>
                <a:ext cx="965" cy="310"/>
              </a:xfrm>
              <a:prstGeom prst="rect">
                <a:avLst/>
              </a:prstGeom>
              <a:noFill/>
              <a:ln w="9525">
                <a:noFill/>
                <a:miter lim="800000"/>
                <a:headEnd/>
                <a:tailEnd/>
              </a:ln>
            </p:spPr>
            <p:txBody>
              <a:bodyPr wrap="none">
                <a:spAutoFit/>
              </a:bodyPr>
              <a:lstStyle/>
              <a:p>
                <a:pPr>
                  <a:spcBef>
                    <a:spcPct val="0"/>
                  </a:spcBef>
                  <a:buSzTx/>
                  <a:buFontTx/>
                  <a:buNone/>
                </a:pPr>
                <a:r>
                  <a:rPr lang="it-IT" sz="1600" b="1" dirty="0" err="1">
                    <a:solidFill>
                      <a:schemeClr val="accent1">
                        <a:lumMod val="75000"/>
                      </a:schemeClr>
                    </a:solidFill>
                  </a:rPr>
                  <a:t>STUx</a:t>
                </a:r>
                <a:r>
                  <a:rPr lang="it-IT" sz="1600" b="1" dirty="0">
                    <a:solidFill>
                      <a:schemeClr val="accent1">
                        <a:lumMod val="75000"/>
                      </a:schemeClr>
                    </a:solidFill>
                  </a:rPr>
                  <a:t> / STM</a:t>
                </a:r>
              </a:p>
            </p:txBody>
          </p:sp>
          <p:pic>
            <p:nvPicPr>
              <p:cNvPr id="12332" name="Picture 528" descr="sc_upload_file_E07_VIS_EM_1186007"/>
              <p:cNvPicPr>
                <a:picLocks noChangeAspect="1" noChangeArrowheads="1"/>
              </p:cNvPicPr>
              <p:nvPr/>
            </p:nvPicPr>
            <p:blipFill>
              <a:blip r:embed="rId5" cstate="print"/>
              <a:srcRect l="54529" r="23669"/>
              <a:stretch>
                <a:fillRect/>
              </a:stretch>
            </p:blipFill>
            <p:spPr bwMode="auto">
              <a:xfrm>
                <a:off x="4314" y="2353"/>
                <a:ext cx="817" cy="679"/>
              </a:xfrm>
              <a:prstGeom prst="rect">
                <a:avLst/>
              </a:prstGeom>
              <a:solidFill>
                <a:schemeClr val="bg1"/>
              </a:solidFill>
              <a:ln w="9525">
                <a:noFill/>
                <a:miter lim="800000"/>
                <a:headEnd/>
                <a:tailEnd/>
              </a:ln>
            </p:spPr>
          </p:pic>
        </p:grpSp>
      </p:grpSp>
      <p:sp>
        <p:nvSpPr>
          <p:cNvPr id="12293" name="Text Box 422"/>
          <p:cNvSpPr txBox="1">
            <a:spLocks noChangeArrowheads="1"/>
          </p:cNvSpPr>
          <p:nvPr/>
        </p:nvSpPr>
        <p:spPr bwMode="auto">
          <a:xfrm>
            <a:off x="7223243" y="2869037"/>
            <a:ext cx="1920757" cy="288157"/>
          </a:xfrm>
          <a:prstGeom prst="rect">
            <a:avLst/>
          </a:prstGeom>
          <a:noFill/>
          <a:ln w="12700">
            <a:noFill/>
            <a:miter lim="800000"/>
            <a:headEnd/>
            <a:tailEnd/>
          </a:ln>
        </p:spPr>
        <p:txBody>
          <a:bodyPr lIns="72009" tIns="36005" rIns="72009" bIns="36005">
            <a:spAutoFit/>
          </a:bodyPr>
          <a:lstStyle/>
          <a:p>
            <a:pPr eaLnBrk="0" hangingPunct="0">
              <a:spcBef>
                <a:spcPct val="0"/>
              </a:spcBef>
              <a:buSzTx/>
              <a:buFontTx/>
              <a:buNone/>
            </a:pPr>
            <a:r>
              <a:rPr lang="en-US" sz="1400" b="1" dirty="0">
                <a:solidFill>
                  <a:schemeClr val="accent1">
                    <a:lumMod val="75000"/>
                  </a:schemeClr>
                </a:solidFill>
              </a:rPr>
              <a:t>Secondary Subs</a:t>
            </a:r>
          </a:p>
        </p:txBody>
      </p:sp>
      <p:sp>
        <p:nvSpPr>
          <p:cNvPr id="91" name="Rectangle 433"/>
          <p:cNvSpPr>
            <a:spLocks noChangeArrowheads="1"/>
          </p:cNvSpPr>
          <p:nvPr/>
        </p:nvSpPr>
        <p:spPr bwMode="auto">
          <a:xfrm>
            <a:off x="1115616" y="0"/>
            <a:ext cx="7772808" cy="734473"/>
          </a:xfrm>
          <a:prstGeom prst="rect">
            <a:avLst/>
          </a:prstGeom>
          <a:noFill/>
          <a:ln w="12700">
            <a:noFill/>
            <a:miter lim="800000"/>
            <a:headEnd/>
            <a:tailEnd/>
          </a:ln>
        </p:spPr>
        <p:txBody>
          <a:bodyPr lIns="45354" tIns="45354" rIns="117919" bIns="45354" anchor="b"/>
          <a:lstStyle/>
          <a:p>
            <a:pPr marL="35004" defTabSz="816352" eaLnBrk="0" hangingPunct="0"/>
            <a:r>
              <a:rPr lang="en-US" sz="2400" dirty="0">
                <a:solidFill>
                  <a:srgbClr val="0033A0"/>
                </a:solidFill>
                <a:latin typeface="Arial"/>
                <a:cs typeface="Arial"/>
              </a:rPr>
              <a:t>Infrastructure and Networks Division </a:t>
            </a:r>
          </a:p>
        </p:txBody>
      </p:sp>
      <p:sp>
        <p:nvSpPr>
          <p:cNvPr id="92" name="Text Box 434"/>
          <p:cNvSpPr txBox="1">
            <a:spLocks/>
          </p:cNvSpPr>
          <p:nvPr/>
        </p:nvSpPr>
        <p:spPr bwMode="auto">
          <a:xfrm>
            <a:off x="1115616" y="627534"/>
            <a:ext cx="6061539" cy="380490"/>
          </a:xfrm>
          <a:prstGeom prst="rect">
            <a:avLst/>
          </a:prstGeom>
          <a:noFill/>
          <a:ln w="12700">
            <a:noFill/>
            <a:miter lim="800000"/>
            <a:headEnd/>
            <a:tailEnd/>
          </a:ln>
        </p:spPr>
        <p:txBody>
          <a:bodyPr lIns="72009" tIns="36005" rIns="72009" bIns="36005">
            <a:spAutoFit/>
          </a:bodyPr>
          <a:lstStyle/>
          <a:p>
            <a:pPr>
              <a:spcBef>
                <a:spcPct val="50000"/>
              </a:spcBef>
              <a:buSzTx/>
              <a:buFontTx/>
              <a:buNone/>
            </a:pPr>
            <a:r>
              <a:rPr lang="it-IT" sz="2000" dirty="0">
                <a:solidFill>
                  <a:srgbClr val="DC4405"/>
                </a:solidFill>
                <a:latin typeface="Arial"/>
                <a:cs typeface="Arial"/>
                <a:sym typeface="Verdana" pitchFamily="34" charset="0"/>
              </a:rPr>
              <a:t>Remote </a:t>
            </a:r>
            <a:r>
              <a:rPr lang="it-IT" sz="2000" dirty="0" err="1">
                <a:solidFill>
                  <a:srgbClr val="DC4405"/>
                </a:solidFill>
                <a:latin typeface="Arial"/>
                <a:cs typeface="Arial"/>
                <a:sym typeface="Verdana" pitchFamily="34" charset="0"/>
              </a:rPr>
              <a:t>Control</a:t>
            </a:r>
            <a:r>
              <a:rPr lang="it-IT" sz="2000" dirty="0">
                <a:solidFill>
                  <a:srgbClr val="DC4405"/>
                </a:solidFill>
                <a:latin typeface="Arial"/>
                <a:cs typeface="Arial"/>
                <a:sym typeface="Verdana" pitchFamily="34" charset="0"/>
              </a:rPr>
              <a:t> and </a:t>
            </a:r>
            <a:r>
              <a:rPr lang="it-IT" sz="2000" dirty="0" err="1">
                <a:solidFill>
                  <a:srgbClr val="DC4405"/>
                </a:solidFill>
                <a:latin typeface="Arial"/>
                <a:cs typeface="Arial"/>
                <a:sym typeface="Verdana" pitchFamily="34" charset="0"/>
              </a:rPr>
              <a:t>automation</a:t>
            </a:r>
            <a:r>
              <a:rPr lang="it-IT" sz="2000" dirty="0">
                <a:solidFill>
                  <a:srgbClr val="DC4405"/>
                </a:solidFill>
                <a:latin typeface="Arial"/>
                <a:cs typeface="Arial"/>
                <a:sym typeface="Verdana" pitchFamily="34" charset="0"/>
              </a:rPr>
              <a:t> system</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egnaposto numero diapositiva 3"/>
          <p:cNvSpPr>
            <a:spLocks noGrp="1"/>
          </p:cNvSpPr>
          <p:nvPr>
            <p:ph type="sldNum" sz="quarter" idx="10"/>
          </p:nvPr>
        </p:nvSpPr>
        <p:spPr>
          <a:noFill/>
        </p:spPr>
        <p:txBody>
          <a:bodyPr/>
          <a:lstStyle/>
          <a:p>
            <a:pPr defTabSz="816352"/>
            <a:fld id="{1AA933D3-42A4-47E0-969D-B2E2AF945F7E}" type="slidenum">
              <a:rPr lang="en-US"/>
              <a:pPr defTabSz="816352"/>
              <a:t>25</a:t>
            </a:fld>
            <a:endParaRPr lang="en-US" dirty="0"/>
          </a:p>
        </p:txBody>
      </p:sp>
      <p:sp>
        <p:nvSpPr>
          <p:cNvPr id="1028" name="Rectangle 4"/>
          <p:cNvSpPr>
            <a:spLocks noChangeArrowheads="1"/>
          </p:cNvSpPr>
          <p:nvPr/>
        </p:nvSpPr>
        <p:spPr bwMode="auto">
          <a:xfrm>
            <a:off x="129230" y="1275606"/>
            <a:ext cx="7683130" cy="3477706"/>
          </a:xfrm>
          <a:prstGeom prst="rect">
            <a:avLst/>
          </a:prstGeom>
          <a:noFill/>
          <a:ln w="9525">
            <a:noFill/>
            <a:miter lim="800000"/>
            <a:headEnd/>
            <a:tailEnd/>
          </a:ln>
        </p:spPr>
        <p:txBody>
          <a:bodyPr lIns="72009" tIns="36005" rIns="72009" bIns="36005"/>
          <a:lstStyle/>
          <a:p>
            <a:pPr marL="70009" indent="-70009" algn="ctr" defTabSz="816352">
              <a:tabLst>
                <a:tab pos="710089" algn="l"/>
                <a:tab pos="850106" algn="l"/>
              </a:tabLst>
            </a:pPr>
            <a:r>
              <a:rPr lang="en-US" sz="1300" b="1" dirty="0">
                <a:solidFill>
                  <a:schemeClr val="accent1">
                    <a:lumMod val="75000"/>
                  </a:schemeClr>
                </a:solidFill>
              </a:rPr>
              <a:t>Remote Terminal Units (RTUs)</a:t>
            </a:r>
            <a:r>
              <a:rPr lang="en-US" sz="1300" dirty="0">
                <a:solidFill>
                  <a:schemeClr val="accent1">
                    <a:lumMod val="75000"/>
                  </a:schemeClr>
                </a:solidFill>
              </a:rPr>
              <a:t>  </a:t>
            </a:r>
          </a:p>
          <a:p>
            <a:pPr marL="70009" indent="-70009" algn="ctr" defTabSz="816352">
              <a:tabLst>
                <a:tab pos="710089" algn="l"/>
                <a:tab pos="850106" algn="l"/>
              </a:tabLst>
            </a:pPr>
            <a:r>
              <a:rPr lang="en-US" sz="1300" b="1" dirty="0">
                <a:solidFill>
                  <a:srgbClr val="DC4405"/>
                </a:solidFill>
              </a:rPr>
              <a:t>Primary substations </a:t>
            </a:r>
          </a:p>
          <a:p>
            <a:pPr marL="70009" indent="-70009" algn="ctr" defTabSz="816352">
              <a:tabLst>
                <a:tab pos="710089" algn="l"/>
                <a:tab pos="850106" algn="l"/>
              </a:tabLst>
            </a:pPr>
            <a:endParaRPr lang="en-US" sz="1300" dirty="0"/>
          </a:p>
          <a:p>
            <a:pPr marL="70009" indent="-70009" defTabSz="816352">
              <a:lnSpc>
                <a:spcPct val="140000"/>
              </a:lnSpc>
              <a:buClr>
                <a:srgbClr val="DC4405"/>
              </a:buClr>
              <a:buFont typeface="Times" pitchFamily="18" charset="0"/>
              <a:buChar char="•"/>
              <a:tabLst>
                <a:tab pos="710089" algn="l"/>
                <a:tab pos="850106" algn="l"/>
              </a:tabLst>
            </a:pPr>
            <a:r>
              <a:rPr lang="en-US" sz="1100" b="1" dirty="0">
                <a:solidFill>
                  <a:srgbClr val="DC4405"/>
                </a:solidFill>
              </a:rPr>
              <a:t> </a:t>
            </a:r>
            <a:r>
              <a:rPr lang="en-US" sz="1300" b="1" dirty="0">
                <a:solidFill>
                  <a:srgbClr val="DC4405"/>
                </a:solidFill>
              </a:rPr>
              <a:t>Old “TPT TIC1000” </a:t>
            </a:r>
            <a:r>
              <a:rPr lang="en-US" sz="1300" b="1" dirty="0">
                <a:solidFill>
                  <a:schemeClr val="accent1">
                    <a:lumMod val="75000"/>
                  </a:schemeClr>
                </a:solidFill>
              </a:rPr>
              <a:t/>
            </a:r>
            <a:br>
              <a:rPr lang="en-US" sz="1300" b="1" dirty="0">
                <a:solidFill>
                  <a:schemeClr val="accent1">
                    <a:lumMod val="75000"/>
                  </a:schemeClr>
                </a:solidFill>
              </a:rPr>
            </a:br>
            <a:r>
              <a:rPr lang="en-US" sz="1300" b="1" dirty="0">
                <a:solidFill>
                  <a:schemeClr val="accent1">
                    <a:lumMod val="75000"/>
                  </a:schemeClr>
                </a:solidFill>
              </a:rPr>
              <a:t>	</a:t>
            </a:r>
            <a:r>
              <a:rPr lang="en-US" sz="1300" dirty="0" smtClean="0">
                <a:solidFill>
                  <a:schemeClr val="accent1">
                    <a:lumMod val="75000"/>
                  </a:schemeClr>
                </a:solidFill>
              </a:rPr>
              <a:t>(Analog </a:t>
            </a:r>
            <a:r>
              <a:rPr lang="en-US" sz="1300" dirty="0">
                <a:solidFill>
                  <a:schemeClr val="accent1">
                    <a:lumMod val="75000"/>
                  </a:schemeClr>
                </a:solidFill>
              </a:rPr>
              <a:t>point to point channels</a:t>
            </a:r>
            <a:r>
              <a:rPr lang="en-US" sz="1300" dirty="0" smtClean="0">
                <a:solidFill>
                  <a:schemeClr val="accent1">
                    <a:lumMod val="75000"/>
                  </a:schemeClr>
                </a:solidFill>
              </a:rPr>
              <a:t>)</a:t>
            </a:r>
            <a:endParaRPr lang="en-US" sz="1300" dirty="0">
              <a:solidFill>
                <a:schemeClr val="accent1">
                  <a:lumMod val="75000"/>
                </a:schemeClr>
              </a:solidFill>
            </a:endParaRPr>
          </a:p>
          <a:p>
            <a:pPr marL="70009" indent="-70009" defTabSz="816352">
              <a:lnSpc>
                <a:spcPct val="140000"/>
              </a:lnSpc>
              <a:buClr>
                <a:srgbClr val="DC4405"/>
              </a:buClr>
              <a:buFont typeface="Times" pitchFamily="18" charset="0"/>
              <a:buChar char="•"/>
              <a:tabLst>
                <a:tab pos="710089" algn="l"/>
                <a:tab pos="850106" algn="l"/>
              </a:tabLst>
            </a:pPr>
            <a:r>
              <a:rPr lang="en-US" sz="1300" b="1" dirty="0">
                <a:solidFill>
                  <a:srgbClr val="DC4405"/>
                </a:solidFill>
              </a:rPr>
              <a:t> New “TPT2000” </a:t>
            </a:r>
            <a:r>
              <a:rPr lang="en-US" sz="1300" b="1" dirty="0">
                <a:solidFill>
                  <a:schemeClr val="accent1">
                    <a:lumMod val="75000"/>
                  </a:schemeClr>
                </a:solidFill>
              </a:rPr>
              <a:t/>
            </a:r>
            <a:br>
              <a:rPr lang="en-US" sz="1300" b="1" dirty="0">
                <a:solidFill>
                  <a:schemeClr val="accent1">
                    <a:lumMod val="75000"/>
                  </a:schemeClr>
                </a:solidFill>
              </a:rPr>
            </a:br>
            <a:r>
              <a:rPr lang="en-US" sz="1300" b="1" dirty="0">
                <a:solidFill>
                  <a:schemeClr val="accent1">
                    <a:lumMod val="75000"/>
                  </a:schemeClr>
                </a:solidFill>
              </a:rPr>
              <a:t> 	</a:t>
            </a:r>
            <a:r>
              <a:rPr lang="en-US" sz="1300" dirty="0" smtClean="0">
                <a:solidFill>
                  <a:schemeClr val="accent1">
                    <a:lumMod val="75000"/>
                  </a:schemeClr>
                </a:solidFill>
              </a:rPr>
              <a:t>(Digital </a:t>
            </a:r>
            <a:r>
              <a:rPr lang="en-US" sz="1300" dirty="0">
                <a:solidFill>
                  <a:schemeClr val="accent1">
                    <a:lumMod val="75000"/>
                  </a:schemeClr>
                </a:solidFill>
              </a:rPr>
              <a:t>channels, IP networks</a:t>
            </a:r>
            <a:r>
              <a:rPr lang="en-US" sz="1300" dirty="0" smtClean="0">
                <a:solidFill>
                  <a:schemeClr val="accent1">
                    <a:lumMod val="75000"/>
                  </a:schemeClr>
                </a:solidFill>
              </a:rPr>
              <a:t>)</a:t>
            </a:r>
            <a:endParaRPr lang="en-US" sz="1300" dirty="0">
              <a:solidFill>
                <a:schemeClr val="accent1">
                  <a:lumMod val="75000"/>
                </a:schemeClr>
              </a:solidFill>
            </a:endParaRPr>
          </a:p>
          <a:p>
            <a:pPr marL="70009" indent="-70009" defTabSz="816352">
              <a:lnSpc>
                <a:spcPct val="140000"/>
              </a:lnSpc>
              <a:tabLst>
                <a:tab pos="710089" algn="l"/>
                <a:tab pos="850106" algn="l"/>
              </a:tabLst>
            </a:pPr>
            <a:endParaRPr lang="en-US" sz="1300" b="1" i="1" dirty="0"/>
          </a:p>
          <a:p>
            <a:pPr marL="70009" indent="-70009" defTabSz="816352">
              <a:lnSpc>
                <a:spcPct val="140000"/>
              </a:lnSpc>
              <a:tabLst>
                <a:tab pos="710089" algn="l"/>
                <a:tab pos="850106" algn="l"/>
              </a:tabLst>
            </a:pPr>
            <a:endParaRPr lang="en-US" sz="1300" b="1" i="1" dirty="0"/>
          </a:p>
          <a:p>
            <a:pPr marL="70009" indent="-70009" defTabSz="816352">
              <a:lnSpc>
                <a:spcPct val="120000"/>
              </a:lnSpc>
              <a:tabLst>
                <a:tab pos="710089" algn="l"/>
                <a:tab pos="850106" algn="l"/>
              </a:tabLst>
            </a:pPr>
            <a:endParaRPr lang="en-US" sz="1400" b="1" i="1" dirty="0"/>
          </a:p>
        </p:txBody>
      </p:sp>
      <p:pic>
        <p:nvPicPr>
          <p:cNvPr id="1029" name="Picture 5" descr="foto26"/>
          <p:cNvPicPr>
            <a:picLocks noChangeAspect="1" noChangeArrowheads="1"/>
          </p:cNvPicPr>
          <p:nvPr/>
        </p:nvPicPr>
        <p:blipFill>
          <a:blip r:embed="rId4" cstate="print"/>
          <a:srcRect/>
          <a:stretch>
            <a:fillRect/>
          </a:stretch>
        </p:blipFill>
        <p:spPr bwMode="auto">
          <a:xfrm>
            <a:off x="4572000" y="1779662"/>
            <a:ext cx="4438473" cy="2795835"/>
          </a:xfrm>
          <a:prstGeom prst="rect">
            <a:avLst/>
          </a:prstGeom>
          <a:noFill/>
          <a:ln w="9525">
            <a:noFill/>
            <a:miter lim="800000"/>
            <a:headEnd/>
            <a:tailEnd/>
          </a:ln>
        </p:spPr>
      </p:pic>
      <p:graphicFrame>
        <p:nvGraphicFramePr>
          <p:cNvPr id="1026" name="Object 7"/>
          <p:cNvGraphicFramePr>
            <a:graphicFrameLocks noChangeAspect="1"/>
          </p:cNvGraphicFramePr>
          <p:nvPr>
            <p:ph idx="1"/>
          </p:nvPr>
        </p:nvGraphicFramePr>
        <p:xfrm>
          <a:off x="3779912" y="2787774"/>
          <a:ext cx="1360053" cy="1800200"/>
        </p:xfrm>
        <a:graphic>
          <a:graphicData uri="http://schemas.openxmlformats.org/presentationml/2006/ole">
            <p:oleObj spid="_x0000_s111618" name="Documento" r:id="rId5" imgW="2086560" imgH="4685400" progId="Word.Document.8">
              <p:embed/>
            </p:oleObj>
          </a:graphicData>
        </a:graphic>
      </p:graphicFrame>
      <p:sp>
        <p:nvSpPr>
          <p:cNvPr id="9" name="Rectangle 433"/>
          <p:cNvSpPr>
            <a:spLocks noChangeArrowheads="1"/>
          </p:cNvSpPr>
          <p:nvPr/>
        </p:nvSpPr>
        <p:spPr bwMode="auto">
          <a:xfrm>
            <a:off x="1115616" y="0"/>
            <a:ext cx="7772808" cy="734473"/>
          </a:xfrm>
          <a:prstGeom prst="rect">
            <a:avLst/>
          </a:prstGeom>
          <a:noFill/>
          <a:ln w="12700">
            <a:noFill/>
            <a:miter lim="800000"/>
            <a:headEnd/>
            <a:tailEnd/>
          </a:ln>
        </p:spPr>
        <p:txBody>
          <a:bodyPr lIns="45354" tIns="45354" rIns="117919" bIns="45354" anchor="b"/>
          <a:lstStyle/>
          <a:p>
            <a:pPr marL="35004" defTabSz="816352" eaLnBrk="0" hangingPunct="0"/>
            <a:r>
              <a:rPr lang="en-US" sz="2400" dirty="0">
                <a:solidFill>
                  <a:srgbClr val="0033A0"/>
                </a:solidFill>
                <a:latin typeface="Arial"/>
                <a:cs typeface="Arial"/>
              </a:rPr>
              <a:t>Infrastructure and Networks Division </a:t>
            </a:r>
          </a:p>
        </p:txBody>
      </p:sp>
      <p:sp>
        <p:nvSpPr>
          <p:cNvPr id="10" name="Text Box 434"/>
          <p:cNvSpPr txBox="1">
            <a:spLocks/>
          </p:cNvSpPr>
          <p:nvPr/>
        </p:nvSpPr>
        <p:spPr bwMode="auto">
          <a:xfrm>
            <a:off x="1115616" y="627534"/>
            <a:ext cx="6061539" cy="380490"/>
          </a:xfrm>
          <a:prstGeom prst="rect">
            <a:avLst/>
          </a:prstGeom>
          <a:noFill/>
          <a:ln w="12700">
            <a:noFill/>
            <a:miter lim="800000"/>
            <a:headEnd/>
            <a:tailEnd/>
          </a:ln>
        </p:spPr>
        <p:txBody>
          <a:bodyPr lIns="72009" tIns="36005" rIns="72009" bIns="36005">
            <a:spAutoFit/>
          </a:bodyPr>
          <a:lstStyle/>
          <a:p>
            <a:pPr>
              <a:spcBef>
                <a:spcPct val="50000"/>
              </a:spcBef>
              <a:buSzTx/>
              <a:buFontTx/>
              <a:buNone/>
            </a:pPr>
            <a:r>
              <a:rPr lang="it-IT" sz="2000" dirty="0">
                <a:solidFill>
                  <a:srgbClr val="DC4405"/>
                </a:solidFill>
                <a:latin typeface="Arial"/>
                <a:cs typeface="Arial"/>
                <a:sym typeface="Verdana" pitchFamily="34" charset="0"/>
              </a:rPr>
              <a:t>Remote </a:t>
            </a:r>
            <a:r>
              <a:rPr lang="it-IT" sz="2000" dirty="0" err="1">
                <a:solidFill>
                  <a:srgbClr val="DC4405"/>
                </a:solidFill>
                <a:latin typeface="Arial"/>
                <a:cs typeface="Arial"/>
                <a:sym typeface="Verdana" pitchFamily="34" charset="0"/>
              </a:rPr>
              <a:t>Control</a:t>
            </a:r>
            <a:r>
              <a:rPr lang="it-IT" sz="2000" dirty="0">
                <a:solidFill>
                  <a:srgbClr val="DC4405"/>
                </a:solidFill>
                <a:latin typeface="Arial"/>
                <a:cs typeface="Arial"/>
                <a:sym typeface="Verdana" pitchFamily="34" charset="0"/>
              </a:rPr>
              <a:t> and </a:t>
            </a:r>
            <a:r>
              <a:rPr lang="it-IT" sz="2000" dirty="0" err="1">
                <a:solidFill>
                  <a:srgbClr val="DC4405"/>
                </a:solidFill>
                <a:latin typeface="Arial"/>
                <a:cs typeface="Arial"/>
                <a:sym typeface="Verdana" pitchFamily="34" charset="0"/>
              </a:rPr>
              <a:t>automation</a:t>
            </a:r>
            <a:r>
              <a:rPr lang="it-IT" sz="2000" dirty="0">
                <a:solidFill>
                  <a:srgbClr val="DC4405"/>
                </a:solidFill>
                <a:latin typeface="Arial"/>
                <a:cs typeface="Arial"/>
                <a:sym typeface="Verdana" pitchFamily="34" charset="0"/>
              </a:rPr>
              <a:t> system</a:t>
            </a:r>
          </a:p>
        </p:txBody>
      </p:sp>
      <p:sp>
        <p:nvSpPr>
          <p:cNvPr id="8" name="Oval 8"/>
          <p:cNvSpPr>
            <a:spLocks noChangeArrowheads="1"/>
          </p:cNvSpPr>
          <p:nvPr/>
        </p:nvSpPr>
        <p:spPr bwMode="auto">
          <a:xfrm>
            <a:off x="251520" y="3363838"/>
            <a:ext cx="3384376" cy="1224136"/>
          </a:xfrm>
          <a:prstGeom prst="rect">
            <a:avLst/>
          </a:prstGeom>
          <a:solidFill>
            <a:schemeClr val="accent1">
              <a:lumMod val="75000"/>
            </a:schemeClr>
          </a:solidFill>
          <a:ln w="28575">
            <a:noFill/>
            <a:round/>
            <a:headEnd/>
            <a:tailEnd/>
          </a:ln>
          <a:effectLst/>
        </p:spPr>
        <p:txBody>
          <a:bodyPr lIns="45347" tIns="45347" rIns="81624" bIns="45347" anchor="ctr"/>
          <a:lstStyle/>
          <a:p>
            <a:pPr algn="ctr" defTabSz="816352">
              <a:lnSpc>
                <a:spcPct val="90000"/>
              </a:lnSpc>
              <a:buSzPct val="100000"/>
            </a:pPr>
            <a:r>
              <a:rPr lang="en-US" sz="1400" dirty="0" smtClean="0">
                <a:solidFill>
                  <a:schemeClr val="bg1"/>
                </a:solidFill>
              </a:rPr>
              <a:t>The massive substitution of the old </a:t>
            </a:r>
            <a:r>
              <a:rPr lang="en-US" sz="1400" dirty="0" err="1" smtClean="0">
                <a:solidFill>
                  <a:schemeClr val="bg1"/>
                </a:solidFill>
              </a:rPr>
              <a:t>RTUs</a:t>
            </a:r>
            <a:r>
              <a:rPr lang="en-US" sz="1400" dirty="0" smtClean="0">
                <a:solidFill>
                  <a:schemeClr val="bg1"/>
                </a:solidFill>
              </a:rPr>
              <a:t> </a:t>
            </a:r>
            <a:br>
              <a:rPr lang="en-US" sz="1400" dirty="0" smtClean="0">
                <a:solidFill>
                  <a:schemeClr val="bg1"/>
                </a:solidFill>
              </a:rPr>
            </a:br>
            <a:r>
              <a:rPr lang="en-US" sz="1400" dirty="0" smtClean="0">
                <a:solidFill>
                  <a:schemeClr val="bg1"/>
                </a:solidFill>
              </a:rPr>
              <a:t>with the new one is in progress; </a:t>
            </a:r>
            <a:br>
              <a:rPr lang="en-US" sz="1400" dirty="0" smtClean="0">
                <a:solidFill>
                  <a:schemeClr val="bg1"/>
                </a:solidFill>
              </a:rPr>
            </a:br>
            <a:r>
              <a:rPr lang="en-US" sz="1400" dirty="0" smtClean="0">
                <a:solidFill>
                  <a:schemeClr val="bg1"/>
                </a:solidFill>
              </a:rPr>
              <a:t>the activity will </a:t>
            </a:r>
            <a:r>
              <a:rPr lang="en-US" sz="1600" b="1" dirty="0" smtClean="0">
                <a:solidFill>
                  <a:schemeClr val="bg1"/>
                </a:solidFill>
              </a:rPr>
              <a:t>last 9 years </a:t>
            </a:r>
            <a:r>
              <a:rPr lang="en-US" sz="1400" dirty="0" smtClean="0">
                <a:solidFill>
                  <a:schemeClr val="bg1"/>
                </a:solidFill>
              </a:rPr>
              <a:t>up to the</a:t>
            </a:r>
            <a:br>
              <a:rPr lang="en-US" sz="1400" dirty="0" smtClean="0">
                <a:solidFill>
                  <a:schemeClr val="bg1"/>
                </a:solidFill>
              </a:rPr>
            </a:br>
            <a:r>
              <a:rPr lang="en-US" sz="1400" dirty="0" smtClean="0">
                <a:solidFill>
                  <a:schemeClr val="bg1"/>
                </a:solidFill>
              </a:rPr>
              <a:t>2013, covering  all Primary substations</a:t>
            </a:r>
            <a:br>
              <a:rPr lang="en-US" sz="1400" dirty="0" smtClean="0">
                <a:solidFill>
                  <a:schemeClr val="bg1"/>
                </a:solidFill>
              </a:rPr>
            </a:br>
            <a:r>
              <a:rPr lang="en-US" sz="1400" dirty="0" smtClean="0">
                <a:solidFill>
                  <a:schemeClr val="bg1"/>
                </a:solidFill>
              </a:rPr>
              <a:t>in the territory</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egnaposto numero diapositiva 3"/>
          <p:cNvSpPr>
            <a:spLocks noGrp="1"/>
          </p:cNvSpPr>
          <p:nvPr>
            <p:ph type="sldNum" sz="quarter" idx="10"/>
          </p:nvPr>
        </p:nvSpPr>
        <p:spPr>
          <a:noFill/>
        </p:spPr>
        <p:txBody>
          <a:bodyPr/>
          <a:lstStyle/>
          <a:p>
            <a:pPr defTabSz="816352"/>
            <a:fld id="{6CED3FB1-E550-440A-910F-D890EEA358C9}" type="slidenum">
              <a:rPr lang="en-US"/>
              <a:pPr defTabSz="816352"/>
              <a:t>26</a:t>
            </a:fld>
            <a:endParaRPr lang="en-US" dirty="0"/>
          </a:p>
        </p:txBody>
      </p:sp>
      <p:sp>
        <p:nvSpPr>
          <p:cNvPr id="31749" name="Rectangle 9"/>
          <p:cNvSpPr>
            <a:spLocks noChangeArrowheads="1"/>
          </p:cNvSpPr>
          <p:nvPr/>
        </p:nvSpPr>
        <p:spPr bwMode="auto">
          <a:xfrm>
            <a:off x="323528" y="1347614"/>
            <a:ext cx="8515537" cy="3415581"/>
          </a:xfrm>
          <a:prstGeom prst="rect">
            <a:avLst/>
          </a:prstGeom>
          <a:noFill/>
          <a:ln w="12700">
            <a:noFill/>
            <a:miter lim="800000"/>
            <a:headEnd/>
            <a:tailEnd/>
          </a:ln>
        </p:spPr>
        <p:txBody>
          <a:bodyPr lIns="45354" tIns="45354" rIns="81637" bIns="45354">
            <a:spAutoFit/>
          </a:bodyPr>
          <a:lstStyle/>
          <a:p>
            <a:pPr algn="ctr" defTabSz="816352"/>
            <a:r>
              <a:rPr lang="en-US" sz="1400" b="1" dirty="0" err="1" smtClean="0">
                <a:solidFill>
                  <a:srgbClr val="DC4405"/>
                </a:solidFill>
              </a:rPr>
              <a:t>Mv</a:t>
            </a:r>
            <a:r>
              <a:rPr lang="en-US" sz="1400" b="1" dirty="0" smtClean="0">
                <a:solidFill>
                  <a:srgbClr val="DC4405"/>
                </a:solidFill>
              </a:rPr>
              <a:t> Network Automation – Summary</a:t>
            </a:r>
          </a:p>
          <a:p>
            <a:pPr algn="ctr" defTabSz="816352"/>
            <a:endParaRPr lang="en-US" sz="1200" b="1" i="1" dirty="0">
              <a:solidFill>
                <a:srgbClr val="FF7A00"/>
              </a:solidFill>
            </a:endParaRPr>
          </a:p>
          <a:p>
            <a:pPr defTabSz="816352"/>
            <a:r>
              <a:rPr lang="en-US" sz="1200" dirty="0">
                <a:solidFill>
                  <a:schemeClr val="accent1">
                    <a:lumMod val="75000"/>
                  </a:schemeClr>
                </a:solidFill>
              </a:rPr>
              <a:t>In the remote controlled secondary substations the remote terminal unit (UP)  is able to </a:t>
            </a:r>
            <a:r>
              <a:rPr lang="en-US" sz="1400" b="1" dirty="0">
                <a:solidFill>
                  <a:schemeClr val="accent1">
                    <a:lumMod val="75000"/>
                  </a:schemeClr>
                </a:solidFill>
              </a:rPr>
              <a:t>open and close the switches</a:t>
            </a:r>
            <a:r>
              <a:rPr lang="en-US" sz="1400" dirty="0">
                <a:solidFill>
                  <a:schemeClr val="accent1">
                    <a:lumMod val="75000"/>
                  </a:schemeClr>
                </a:solidFill>
              </a:rPr>
              <a:t> </a:t>
            </a:r>
            <a:r>
              <a:rPr lang="en-US" sz="1200" dirty="0">
                <a:solidFill>
                  <a:schemeClr val="accent1">
                    <a:lumMod val="75000"/>
                  </a:schemeClr>
                </a:solidFill>
              </a:rPr>
              <a:t>according to a specific set of rules . </a:t>
            </a:r>
          </a:p>
          <a:p>
            <a:pPr defTabSz="816352"/>
            <a:endParaRPr lang="en-US" sz="1200" dirty="0">
              <a:solidFill>
                <a:schemeClr val="accent1">
                  <a:lumMod val="75000"/>
                </a:schemeClr>
              </a:solidFill>
            </a:endParaRPr>
          </a:p>
          <a:p>
            <a:pPr defTabSz="816352"/>
            <a:r>
              <a:rPr lang="en-US" sz="1200" dirty="0">
                <a:solidFill>
                  <a:schemeClr val="accent1">
                    <a:lumMod val="75000"/>
                  </a:schemeClr>
                </a:solidFill>
              </a:rPr>
              <a:t>If you enable these  rules, in case of a fault on the feeder, the switches are opened and closed according to these rules so as </a:t>
            </a:r>
            <a:r>
              <a:rPr lang="en-US" sz="1400" b="1" dirty="0">
                <a:solidFill>
                  <a:schemeClr val="accent1">
                    <a:lumMod val="75000"/>
                  </a:schemeClr>
                </a:solidFill>
              </a:rPr>
              <a:t>to isolate the faulty feeder section</a:t>
            </a:r>
            <a:r>
              <a:rPr lang="en-US" sz="1200" dirty="0">
                <a:solidFill>
                  <a:schemeClr val="accent1">
                    <a:lumMod val="75000"/>
                  </a:schemeClr>
                </a:solidFill>
              </a:rPr>
              <a:t>.</a:t>
            </a:r>
          </a:p>
          <a:p>
            <a:pPr defTabSz="816352"/>
            <a:endParaRPr lang="en-US" sz="1200" dirty="0">
              <a:solidFill>
                <a:schemeClr val="accent1">
                  <a:lumMod val="75000"/>
                </a:schemeClr>
              </a:solidFill>
            </a:endParaRPr>
          </a:p>
          <a:p>
            <a:pPr defTabSz="816352"/>
            <a:r>
              <a:rPr lang="en-US" sz="1200" dirty="0">
                <a:solidFill>
                  <a:schemeClr val="accent1">
                    <a:lumMod val="75000"/>
                  </a:schemeClr>
                </a:solidFill>
              </a:rPr>
              <a:t>With the help of the </a:t>
            </a:r>
            <a:r>
              <a:rPr lang="en-US" sz="1200" dirty="0" err="1">
                <a:solidFill>
                  <a:schemeClr val="accent1">
                    <a:lumMod val="75000"/>
                  </a:schemeClr>
                </a:solidFill>
              </a:rPr>
              <a:t>recloser</a:t>
            </a:r>
            <a:r>
              <a:rPr lang="en-US" sz="1200" dirty="0">
                <a:solidFill>
                  <a:schemeClr val="accent1">
                    <a:lumMod val="75000"/>
                  </a:schemeClr>
                </a:solidFill>
              </a:rPr>
              <a:t> installed at the MV line departure in the feeding Primary substation, the healthy feeder sections located upstream </a:t>
            </a:r>
            <a:r>
              <a:rPr lang="en-US" sz="1400" b="1" dirty="0">
                <a:solidFill>
                  <a:schemeClr val="accent1">
                    <a:lumMod val="75000"/>
                  </a:schemeClr>
                </a:solidFill>
              </a:rPr>
              <a:t>the faulty ones are resupplied</a:t>
            </a:r>
            <a:r>
              <a:rPr lang="en-US" sz="1200" dirty="0">
                <a:solidFill>
                  <a:schemeClr val="accent1">
                    <a:lumMod val="75000"/>
                  </a:schemeClr>
                </a:solidFill>
              </a:rPr>
              <a:t>.</a:t>
            </a:r>
          </a:p>
          <a:p>
            <a:pPr defTabSz="816352"/>
            <a:endParaRPr lang="en-US" sz="1200" dirty="0">
              <a:solidFill>
                <a:schemeClr val="accent1">
                  <a:lumMod val="75000"/>
                </a:schemeClr>
              </a:solidFill>
            </a:endParaRPr>
          </a:p>
          <a:p>
            <a:pPr defTabSz="816352"/>
            <a:r>
              <a:rPr lang="en-US" sz="1200" dirty="0">
                <a:solidFill>
                  <a:schemeClr val="accent1">
                    <a:lumMod val="75000"/>
                  </a:schemeClr>
                </a:solidFill>
              </a:rPr>
              <a:t>At the end of these sequence of operations the UP sends a spontaneous call to the control centre to alarm the operator on the events and to let him </a:t>
            </a:r>
            <a:r>
              <a:rPr lang="en-US" sz="1400" b="1" dirty="0">
                <a:solidFill>
                  <a:schemeClr val="accent1">
                    <a:lumMod val="75000"/>
                  </a:schemeClr>
                </a:solidFill>
              </a:rPr>
              <a:t>resupply the faulty sections </a:t>
            </a:r>
            <a:r>
              <a:rPr lang="en-US" sz="1200" dirty="0">
                <a:solidFill>
                  <a:schemeClr val="accent1">
                    <a:lumMod val="75000"/>
                  </a:schemeClr>
                </a:solidFill>
              </a:rPr>
              <a:t>located downstream the faulty one.</a:t>
            </a:r>
          </a:p>
          <a:p>
            <a:pPr defTabSz="816352"/>
            <a:endParaRPr lang="en-US" sz="1200" dirty="0">
              <a:solidFill>
                <a:schemeClr val="accent1">
                  <a:lumMod val="75000"/>
                </a:schemeClr>
              </a:solidFill>
            </a:endParaRPr>
          </a:p>
          <a:p>
            <a:pPr defTabSz="816352"/>
            <a:r>
              <a:rPr lang="en-US" sz="1200" dirty="0">
                <a:solidFill>
                  <a:schemeClr val="accent1">
                    <a:lumMod val="75000"/>
                  </a:schemeClr>
                </a:solidFill>
              </a:rPr>
              <a:t>It is important to highlight that this function is performed by the UPs on the feeder and by the </a:t>
            </a:r>
            <a:r>
              <a:rPr lang="en-US" sz="1200" dirty="0" err="1">
                <a:solidFill>
                  <a:schemeClr val="accent1">
                    <a:lumMod val="75000"/>
                  </a:schemeClr>
                </a:solidFill>
              </a:rPr>
              <a:t>recloser</a:t>
            </a:r>
            <a:r>
              <a:rPr lang="en-US" sz="1200" dirty="0">
                <a:solidFill>
                  <a:schemeClr val="accent1">
                    <a:lumMod val="75000"/>
                  </a:schemeClr>
                </a:solidFill>
              </a:rPr>
              <a:t> in the HV/MV substation </a:t>
            </a:r>
            <a:r>
              <a:rPr lang="en-US" sz="1400" b="1" dirty="0">
                <a:solidFill>
                  <a:schemeClr val="accent1">
                    <a:lumMod val="75000"/>
                  </a:schemeClr>
                </a:solidFill>
              </a:rPr>
              <a:t>without any intervention of control </a:t>
            </a:r>
            <a:r>
              <a:rPr lang="en-US" sz="1400" b="1" dirty="0" smtClean="0">
                <a:solidFill>
                  <a:schemeClr val="accent1">
                    <a:lumMod val="75000"/>
                  </a:schemeClr>
                </a:solidFill>
              </a:rPr>
              <a:t>center</a:t>
            </a:r>
            <a:r>
              <a:rPr lang="en-US" sz="1200" dirty="0" smtClean="0">
                <a:solidFill>
                  <a:schemeClr val="accent1">
                    <a:lumMod val="75000"/>
                  </a:schemeClr>
                </a:solidFill>
              </a:rPr>
              <a:t>; therefore </a:t>
            </a:r>
            <a:r>
              <a:rPr lang="en-US" sz="1200" dirty="0">
                <a:solidFill>
                  <a:schemeClr val="accent1">
                    <a:lumMod val="75000"/>
                  </a:schemeClr>
                </a:solidFill>
              </a:rPr>
              <a:t>it works also in case of  faults in Central system or in telecommunication systems.</a:t>
            </a:r>
          </a:p>
        </p:txBody>
      </p:sp>
      <p:sp>
        <p:nvSpPr>
          <p:cNvPr id="7" name="Rectangle 433"/>
          <p:cNvSpPr>
            <a:spLocks noChangeArrowheads="1"/>
          </p:cNvSpPr>
          <p:nvPr/>
        </p:nvSpPr>
        <p:spPr bwMode="auto">
          <a:xfrm>
            <a:off x="1115616" y="0"/>
            <a:ext cx="7772808" cy="734473"/>
          </a:xfrm>
          <a:prstGeom prst="rect">
            <a:avLst/>
          </a:prstGeom>
          <a:noFill/>
          <a:ln w="12700">
            <a:noFill/>
            <a:miter lim="800000"/>
            <a:headEnd/>
            <a:tailEnd/>
          </a:ln>
        </p:spPr>
        <p:txBody>
          <a:bodyPr lIns="45354" tIns="45354" rIns="117919" bIns="45354" anchor="b"/>
          <a:lstStyle/>
          <a:p>
            <a:pPr marL="35004" defTabSz="816352" eaLnBrk="0" hangingPunct="0"/>
            <a:r>
              <a:rPr lang="en-US" sz="2400" dirty="0">
                <a:solidFill>
                  <a:srgbClr val="0033A0"/>
                </a:solidFill>
                <a:latin typeface="Arial"/>
                <a:cs typeface="Arial"/>
              </a:rPr>
              <a:t>Infrastructure and Networks Division </a:t>
            </a:r>
          </a:p>
        </p:txBody>
      </p:sp>
      <p:sp>
        <p:nvSpPr>
          <p:cNvPr id="8" name="Text Box 434"/>
          <p:cNvSpPr txBox="1">
            <a:spLocks/>
          </p:cNvSpPr>
          <p:nvPr/>
        </p:nvSpPr>
        <p:spPr bwMode="auto">
          <a:xfrm>
            <a:off x="1115616" y="627534"/>
            <a:ext cx="6061539" cy="380490"/>
          </a:xfrm>
          <a:prstGeom prst="rect">
            <a:avLst/>
          </a:prstGeom>
          <a:noFill/>
          <a:ln w="12700">
            <a:noFill/>
            <a:miter lim="800000"/>
            <a:headEnd/>
            <a:tailEnd/>
          </a:ln>
        </p:spPr>
        <p:txBody>
          <a:bodyPr lIns="72009" tIns="36005" rIns="72009" bIns="36005">
            <a:spAutoFit/>
          </a:bodyPr>
          <a:lstStyle/>
          <a:p>
            <a:pPr>
              <a:spcBef>
                <a:spcPct val="50000"/>
              </a:spcBef>
              <a:buSzTx/>
              <a:buFontTx/>
              <a:buNone/>
            </a:pPr>
            <a:r>
              <a:rPr lang="it-IT" sz="2000" dirty="0">
                <a:solidFill>
                  <a:srgbClr val="DC4405"/>
                </a:solidFill>
                <a:latin typeface="Arial"/>
                <a:cs typeface="Arial"/>
                <a:sym typeface="Verdana" pitchFamily="34" charset="0"/>
              </a:rPr>
              <a:t>Remote </a:t>
            </a:r>
            <a:r>
              <a:rPr lang="it-IT" sz="2000" dirty="0" err="1">
                <a:solidFill>
                  <a:srgbClr val="DC4405"/>
                </a:solidFill>
                <a:latin typeface="Arial"/>
                <a:cs typeface="Arial"/>
                <a:sym typeface="Verdana" pitchFamily="34" charset="0"/>
              </a:rPr>
              <a:t>Control</a:t>
            </a:r>
            <a:r>
              <a:rPr lang="it-IT" sz="2000" dirty="0">
                <a:solidFill>
                  <a:srgbClr val="DC4405"/>
                </a:solidFill>
                <a:latin typeface="Arial"/>
                <a:cs typeface="Arial"/>
                <a:sym typeface="Verdana" pitchFamily="34" charset="0"/>
              </a:rPr>
              <a:t> and </a:t>
            </a:r>
            <a:r>
              <a:rPr lang="it-IT" sz="2000" dirty="0" err="1">
                <a:solidFill>
                  <a:srgbClr val="DC4405"/>
                </a:solidFill>
                <a:latin typeface="Arial"/>
                <a:cs typeface="Arial"/>
                <a:sym typeface="Verdana" pitchFamily="34" charset="0"/>
              </a:rPr>
              <a:t>automation</a:t>
            </a:r>
            <a:r>
              <a:rPr lang="it-IT" sz="2000" dirty="0">
                <a:solidFill>
                  <a:srgbClr val="DC4405"/>
                </a:solidFill>
                <a:latin typeface="Arial"/>
                <a:cs typeface="Arial"/>
                <a:sym typeface="Verdana" pitchFamily="34" charset="0"/>
              </a:rPr>
              <a:t> system</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type="title"/>
          </p:nvPr>
        </p:nvSpPr>
        <p:spPr>
          <a:xfrm>
            <a:off x="1610266" y="192089"/>
            <a:ext cx="6293683" cy="793220"/>
          </a:xfrm>
        </p:spPr>
        <p:txBody>
          <a:bodyPr rIns="117919"/>
          <a:lstStyle/>
          <a:p>
            <a:pPr algn="l" eaLnBrk="1" hangingPunct="1"/>
            <a:r>
              <a:rPr lang="en-US" sz="1900" dirty="0" smtClean="0">
                <a:solidFill>
                  <a:srgbClr val="333399"/>
                </a:solidFill>
              </a:rPr>
              <a:t>Distribution Network Operation</a:t>
            </a:r>
            <a:br>
              <a:rPr lang="en-US" sz="1900" dirty="0" smtClean="0">
                <a:solidFill>
                  <a:srgbClr val="333399"/>
                </a:solidFill>
              </a:rPr>
            </a:br>
            <a:r>
              <a:rPr lang="en-US" sz="1600" dirty="0" smtClean="0">
                <a:solidFill>
                  <a:srgbClr val="333399"/>
                </a:solidFill>
              </a:rPr>
              <a:t>First Evolution of Distribution network – Improving of continuity of supply - </a:t>
            </a:r>
            <a:r>
              <a:rPr lang="en-US" sz="1600" b="1" dirty="0" smtClean="0">
                <a:solidFill>
                  <a:srgbClr val="333399"/>
                </a:solidFill>
              </a:rPr>
              <a:t>NUMBER</a:t>
            </a:r>
            <a:endParaRPr lang="en-US" b="1" dirty="0" smtClean="0"/>
          </a:p>
        </p:txBody>
      </p:sp>
      <p:sp>
        <p:nvSpPr>
          <p:cNvPr id="7" name="Segnaposto numero diapositiva 6"/>
          <p:cNvSpPr>
            <a:spLocks noGrp="1"/>
          </p:cNvSpPr>
          <p:nvPr>
            <p:ph type="sldNum" sz="quarter" idx="4294967295"/>
          </p:nvPr>
        </p:nvSpPr>
        <p:spPr>
          <a:xfrm>
            <a:off x="8065275" y="4892118"/>
            <a:ext cx="1078725" cy="171596"/>
          </a:xfrm>
        </p:spPr>
        <p:txBody>
          <a:bodyPr lIns="72009" tIns="36005" rIns="72009" bIns="36005"/>
          <a:lstStyle/>
          <a:p>
            <a:fld id="{901DD949-1097-49F0-AD6F-87A39322B1AA}" type="slidenum">
              <a:rPr lang="en-US" smtClean="0"/>
              <a:pPr/>
              <a:t>27</a:t>
            </a:fld>
            <a:endParaRPr lang="en-US"/>
          </a:p>
        </p:txBody>
      </p:sp>
      <p:graphicFrame>
        <p:nvGraphicFramePr>
          <p:cNvPr id="5" name="Grafico 4"/>
          <p:cNvGraphicFramePr/>
          <p:nvPr/>
        </p:nvGraphicFramePr>
        <p:xfrm>
          <a:off x="251520" y="1563638"/>
          <a:ext cx="8069705" cy="295232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200CA9A3-9FF2-47CF-8C5F-52462FBD7B1B}" type="slidenum">
              <a:rPr lang="it-IT" smtClean="0"/>
              <a:pPr>
                <a:defRPr/>
              </a:pPr>
              <a:t>28</a:t>
            </a:fld>
            <a:endParaRPr lang="it-IT"/>
          </a:p>
        </p:txBody>
      </p:sp>
      <p:sp>
        <p:nvSpPr>
          <p:cNvPr id="3" name="Titolo 2"/>
          <p:cNvSpPr>
            <a:spLocks noGrp="1"/>
          </p:cNvSpPr>
          <p:nvPr>
            <p:ph type="title"/>
          </p:nvPr>
        </p:nvSpPr>
        <p:spPr>
          <a:xfrm>
            <a:off x="1115616" y="339502"/>
            <a:ext cx="6418800" cy="360000"/>
          </a:xfrm>
        </p:spPr>
        <p:txBody>
          <a:bodyPr/>
          <a:lstStyle/>
          <a:p>
            <a:r>
              <a:rPr lang="en-GB" dirty="0" smtClean="0"/>
              <a:t>The Spain Regulation of Continuity of Service</a:t>
            </a:r>
          </a:p>
        </p:txBody>
      </p:sp>
      <p:sp>
        <p:nvSpPr>
          <p:cNvPr id="8" name="Rettangolo 7"/>
          <p:cNvSpPr/>
          <p:nvPr/>
        </p:nvSpPr>
        <p:spPr>
          <a:xfrm>
            <a:off x="323528" y="4659982"/>
            <a:ext cx="8424936" cy="184666"/>
          </a:xfrm>
          <a:prstGeom prst="rect">
            <a:avLst/>
          </a:prstGeom>
        </p:spPr>
        <p:txBody>
          <a:bodyPr wrap="square">
            <a:spAutoFit/>
          </a:bodyPr>
          <a:lstStyle/>
          <a:p>
            <a:pPr algn="r"/>
            <a:r>
              <a:rPr lang="en-GB" sz="600" b="1" dirty="0" smtClean="0">
                <a:solidFill>
                  <a:schemeClr val="tx1">
                    <a:lumMod val="50000"/>
                  </a:schemeClr>
                </a:solidFill>
                <a:latin typeface="+mn-lt"/>
              </a:rPr>
              <a:t>(2) : from http://www.ceer.eu/portal/page/portal/EER_HOME/EER_PUBLICATIONS/CEER_PAPERS/Electricity/Tab/CEER_Benchmarking_Report.pdf</a:t>
            </a:r>
            <a:endParaRPr lang="en-GB" sz="600" b="1" dirty="0">
              <a:solidFill>
                <a:schemeClr val="tx1">
                  <a:lumMod val="50000"/>
                </a:schemeClr>
              </a:solidFill>
              <a:latin typeface="+mn-lt"/>
            </a:endParaRPr>
          </a:p>
        </p:txBody>
      </p:sp>
      <p:sp>
        <p:nvSpPr>
          <p:cNvPr id="14" name="13 Rectángulo"/>
          <p:cNvSpPr/>
          <p:nvPr/>
        </p:nvSpPr>
        <p:spPr>
          <a:xfrm>
            <a:off x="1187624" y="1059582"/>
            <a:ext cx="7812360" cy="3600986"/>
          </a:xfrm>
          <a:prstGeom prst="rect">
            <a:avLst/>
          </a:prstGeom>
        </p:spPr>
        <p:txBody>
          <a:bodyPr wrap="square">
            <a:spAutoFit/>
          </a:bodyPr>
          <a:lstStyle/>
          <a:p>
            <a:r>
              <a:rPr lang="es-CO" sz="1200" dirty="0" err="1" smtClean="0"/>
              <a:t>The</a:t>
            </a:r>
            <a:r>
              <a:rPr lang="es-CO" sz="1200" dirty="0" smtClean="0"/>
              <a:t> </a:t>
            </a:r>
            <a:r>
              <a:rPr lang="es-CO" sz="1200" dirty="0" err="1" smtClean="0"/>
              <a:t>quality</a:t>
            </a:r>
            <a:r>
              <a:rPr lang="es-CO" sz="1200" dirty="0" smtClean="0"/>
              <a:t> of </a:t>
            </a:r>
            <a:r>
              <a:rPr lang="es-CO" sz="1200" dirty="0" err="1" smtClean="0"/>
              <a:t>service</a:t>
            </a:r>
            <a:r>
              <a:rPr lang="es-CO" sz="1200" dirty="0" smtClean="0"/>
              <a:t> </a:t>
            </a:r>
            <a:r>
              <a:rPr lang="es-CO" sz="1200" dirty="0" err="1" smtClean="0"/>
              <a:t>is</a:t>
            </a:r>
            <a:r>
              <a:rPr lang="es-CO" sz="1200" dirty="0" smtClean="0"/>
              <a:t> </a:t>
            </a:r>
            <a:r>
              <a:rPr lang="es-CO" sz="1200" dirty="0" err="1" smtClean="0"/>
              <a:t>the</a:t>
            </a:r>
            <a:r>
              <a:rPr lang="es-CO" sz="1200" dirty="0" smtClean="0"/>
              <a:t> set of </a:t>
            </a:r>
            <a:r>
              <a:rPr lang="es-CO" sz="1200" dirty="0" err="1" smtClean="0"/>
              <a:t>characteristics</a:t>
            </a:r>
            <a:r>
              <a:rPr lang="es-CO" sz="1200" dirty="0" smtClean="0"/>
              <a:t>, </a:t>
            </a:r>
            <a:r>
              <a:rPr lang="es-CO" sz="1200" dirty="0" err="1" smtClean="0"/>
              <a:t>techical</a:t>
            </a:r>
            <a:r>
              <a:rPr lang="es-CO" sz="1200" dirty="0" smtClean="0"/>
              <a:t> and </a:t>
            </a:r>
            <a:r>
              <a:rPr lang="es-CO" sz="1200" dirty="0" err="1" smtClean="0"/>
              <a:t>commercial</a:t>
            </a:r>
            <a:r>
              <a:rPr lang="es-CO" sz="1200" dirty="0" smtClean="0"/>
              <a:t> </a:t>
            </a:r>
            <a:r>
              <a:rPr lang="es-CO" sz="1200" dirty="0" err="1" smtClean="0"/>
              <a:t>power</a:t>
            </a:r>
            <a:r>
              <a:rPr lang="es-CO" sz="1200" dirty="0" smtClean="0"/>
              <a:t> </a:t>
            </a:r>
            <a:r>
              <a:rPr lang="es-CO" sz="1200" dirty="0" err="1" smtClean="0"/>
              <a:t>inherent</a:t>
            </a:r>
            <a:r>
              <a:rPr lang="es-CO" sz="1200" dirty="0" smtClean="0"/>
              <a:t> </a:t>
            </a:r>
            <a:r>
              <a:rPr lang="es-CO" sz="1200" dirty="0" err="1" smtClean="0"/>
              <a:t>enforceable</a:t>
            </a:r>
            <a:r>
              <a:rPr lang="es-CO" sz="1200" dirty="0" smtClean="0"/>
              <a:t> </a:t>
            </a:r>
            <a:r>
              <a:rPr lang="es-CO" sz="1200" dirty="0" err="1" smtClean="0"/>
              <a:t>by</a:t>
            </a:r>
            <a:r>
              <a:rPr lang="es-CO" sz="1200" dirty="0" smtClean="0"/>
              <a:t> </a:t>
            </a:r>
            <a:r>
              <a:rPr lang="es-CO" sz="1200" dirty="0" err="1" smtClean="0"/>
              <a:t>the</a:t>
            </a:r>
            <a:r>
              <a:rPr lang="es-CO" sz="1200" dirty="0" smtClean="0"/>
              <a:t> </a:t>
            </a:r>
            <a:r>
              <a:rPr lang="es-CO" sz="1200" dirty="0" err="1" smtClean="0"/>
              <a:t>subjects</a:t>
            </a:r>
            <a:r>
              <a:rPr lang="es-CO" sz="1200" dirty="0" smtClean="0"/>
              <a:t>, and </a:t>
            </a:r>
            <a:r>
              <a:rPr lang="es-CO" sz="1200" dirty="0" err="1" smtClean="0"/>
              <a:t>consumer</a:t>
            </a:r>
            <a:r>
              <a:rPr lang="es-CO" sz="1200" dirty="0" smtClean="0"/>
              <a:t> </a:t>
            </a:r>
            <a:r>
              <a:rPr lang="es-CO" sz="1200" dirty="0" err="1" smtClean="0"/>
              <a:t>by</a:t>
            </a:r>
            <a:r>
              <a:rPr lang="es-CO" sz="1200" dirty="0" smtClean="0"/>
              <a:t> </a:t>
            </a:r>
            <a:r>
              <a:rPr lang="es-CO" sz="1200" dirty="0" err="1" smtClean="0"/>
              <a:t>the</a:t>
            </a:r>
            <a:r>
              <a:rPr lang="es-CO" sz="1200" dirty="0" smtClean="0"/>
              <a:t> </a:t>
            </a:r>
            <a:r>
              <a:rPr lang="es-CO" sz="1200" dirty="0" err="1" smtClean="0"/>
              <a:t>component</a:t>
            </a:r>
            <a:r>
              <a:rPr lang="es-CO" sz="1200" dirty="0" smtClean="0"/>
              <a:t> </a:t>
            </a:r>
            <a:r>
              <a:rPr lang="es-CO" sz="1200" dirty="0" err="1" smtClean="0"/>
              <a:t>bodies</a:t>
            </a:r>
            <a:r>
              <a:rPr lang="es-CO" sz="1200" dirty="0" smtClean="0"/>
              <a:t> of </a:t>
            </a:r>
            <a:r>
              <a:rPr lang="es-CO" sz="1200" dirty="0" err="1" smtClean="0"/>
              <a:t>the</a:t>
            </a:r>
            <a:r>
              <a:rPr lang="es-CO" sz="1200" dirty="0" smtClean="0"/>
              <a:t> </a:t>
            </a:r>
            <a:r>
              <a:rPr lang="es-CO" sz="1200" dirty="0" err="1" smtClean="0"/>
              <a:t>administration</a:t>
            </a:r>
            <a:r>
              <a:rPr lang="es-CO" sz="1200" dirty="0" smtClean="0"/>
              <a:t>. </a:t>
            </a:r>
          </a:p>
          <a:p>
            <a:endParaRPr lang="es-CO" sz="1200" dirty="0" smtClean="0"/>
          </a:p>
          <a:p>
            <a:r>
              <a:rPr lang="es-CO" sz="1200" dirty="0" err="1" smtClean="0"/>
              <a:t>Definitions</a:t>
            </a:r>
            <a:r>
              <a:rPr lang="es-CO" sz="1200" dirty="0" smtClean="0"/>
              <a:t> of </a:t>
            </a:r>
            <a:r>
              <a:rPr lang="es-CO" sz="1200" dirty="0" err="1" smtClean="0"/>
              <a:t>long</a:t>
            </a:r>
            <a:r>
              <a:rPr lang="es-CO" sz="1200" dirty="0" smtClean="0"/>
              <a:t> </a:t>
            </a:r>
            <a:r>
              <a:rPr lang="es-CO" sz="1200" dirty="0" err="1" smtClean="0"/>
              <a:t>interruptions</a:t>
            </a:r>
            <a:r>
              <a:rPr lang="es-CO" sz="1200" dirty="0" smtClean="0"/>
              <a:t>: T&gt;3 min</a:t>
            </a:r>
          </a:p>
          <a:p>
            <a:endParaRPr lang="es-CO" sz="1200" dirty="0" smtClean="0"/>
          </a:p>
          <a:p>
            <a:r>
              <a:rPr lang="es-CO" sz="1200" dirty="0" err="1" smtClean="0"/>
              <a:t>Indices</a:t>
            </a:r>
            <a:r>
              <a:rPr lang="es-CO" sz="1200" dirty="0" smtClean="0"/>
              <a:t> </a:t>
            </a:r>
            <a:r>
              <a:rPr lang="es-CO" sz="1200" dirty="0" err="1" smtClean="0"/>
              <a:t>used</a:t>
            </a:r>
            <a:r>
              <a:rPr lang="es-CO" sz="1200" dirty="0" smtClean="0"/>
              <a:t> </a:t>
            </a:r>
            <a:r>
              <a:rPr lang="es-CO" sz="1200" dirty="0" err="1" smtClean="0"/>
              <a:t>to</a:t>
            </a:r>
            <a:r>
              <a:rPr lang="es-CO" sz="1200" dirty="0" smtClean="0"/>
              <a:t> </a:t>
            </a:r>
            <a:r>
              <a:rPr lang="es-CO" sz="1200" dirty="0" err="1" smtClean="0"/>
              <a:t>quantify</a:t>
            </a:r>
            <a:r>
              <a:rPr lang="es-CO" sz="1200" dirty="0" smtClean="0"/>
              <a:t> </a:t>
            </a:r>
            <a:r>
              <a:rPr lang="es-CO" sz="1200" dirty="0" err="1" smtClean="0"/>
              <a:t>long</a:t>
            </a:r>
            <a:r>
              <a:rPr lang="es-CO" sz="1200" dirty="0" smtClean="0"/>
              <a:t> </a:t>
            </a:r>
            <a:r>
              <a:rPr lang="es-CO" sz="1200" dirty="0" err="1" smtClean="0"/>
              <a:t>interruptions</a:t>
            </a:r>
            <a:r>
              <a:rPr lang="es-CO" sz="1200" dirty="0" smtClean="0"/>
              <a:t>:</a:t>
            </a:r>
          </a:p>
          <a:p>
            <a:endParaRPr lang="es-CO" sz="1200" dirty="0" smtClean="0"/>
          </a:p>
          <a:p>
            <a:r>
              <a:rPr lang="en-US" sz="1200" dirty="0" smtClean="0"/>
              <a:t>TIEPI (is the equivalent interrupt time of the installed power in medium voltage (1 KV &lt; V &lt;= 36 kV)).</a:t>
            </a:r>
          </a:p>
          <a:p>
            <a:r>
              <a:rPr lang="en-US" sz="1200" dirty="0" smtClean="0"/>
              <a:t>NIEPI (is the number of equivalent power outages installed in medium voltage).</a:t>
            </a:r>
          </a:p>
          <a:p>
            <a:r>
              <a:rPr lang="en-US" sz="1200" dirty="0" smtClean="0"/>
              <a:t>80% of TIEPI and 80% of NIEPI at zonal level or individual level.</a:t>
            </a:r>
            <a:endParaRPr lang="es-CO" sz="1200" dirty="0" smtClean="0"/>
          </a:p>
          <a:p>
            <a:endParaRPr lang="es-ES" sz="1200" dirty="0" smtClean="0"/>
          </a:p>
          <a:p>
            <a:r>
              <a:rPr lang="es-ES" sz="1200" dirty="0" err="1" smtClean="0"/>
              <a:t>Reward</a:t>
            </a:r>
            <a:r>
              <a:rPr lang="es-ES" sz="1200" dirty="0" smtClean="0"/>
              <a:t> </a:t>
            </a:r>
            <a:r>
              <a:rPr lang="es-ES" sz="1200" dirty="0" err="1" smtClean="0"/>
              <a:t>or</a:t>
            </a:r>
            <a:r>
              <a:rPr lang="es-ES" sz="1200" dirty="0" smtClean="0"/>
              <a:t> </a:t>
            </a:r>
            <a:r>
              <a:rPr lang="es-ES" sz="1200" dirty="0" err="1" smtClean="0"/>
              <a:t>Penalty</a:t>
            </a:r>
            <a:r>
              <a:rPr lang="es-ES" sz="1200" dirty="0" smtClean="0"/>
              <a:t>:</a:t>
            </a:r>
          </a:p>
          <a:p>
            <a:endParaRPr lang="es-CO" sz="1200" dirty="0" smtClean="0"/>
          </a:p>
          <a:p>
            <a:pPr algn="just"/>
            <a:r>
              <a:rPr lang="en-US" sz="1200" dirty="0" smtClean="0"/>
              <a:t>Spain applies a scheme that uses rewards for TSOs and incentives for DSOs. The continuity indicators are TIEPI and NIEPI. Different areas are considered separately. Smaller DSOs with less than 100,000 customers are excluded from the scheme. The incentive scheme does not use a dead band and does not require minimum improvements. The incentives (rewards, penalties, others) are not proportional to the difference between the actual performance level and the standard (or target). The amount of the incentives is funded by customers who pay for it </a:t>
            </a:r>
            <a:r>
              <a:rPr lang="es-ES" sz="1200" dirty="0" err="1" smtClean="0"/>
              <a:t>through</a:t>
            </a:r>
            <a:r>
              <a:rPr lang="es-ES" sz="1200" dirty="0" smtClean="0"/>
              <a:t> </a:t>
            </a:r>
            <a:r>
              <a:rPr lang="es-ES" sz="1200" dirty="0" err="1" smtClean="0"/>
              <a:t>access</a:t>
            </a:r>
            <a:r>
              <a:rPr lang="es-ES" sz="1200" dirty="0" smtClean="0"/>
              <a:t> </a:t>
            </a:r>
            <a:r>
              <a:rPr lang="es-ES" sz="1200" dirty="0" err="1" smtClean="0"/>
              <a:t>tariffs</a:t>
            </a:r>
            <a:r>
              <a:rPr lang="es-ES" sz="1200" dirty="0" smtClean="0"/>
              <a:t>.</a:t>
            </a:r>
            <a:endParaRPr lang="es-CO" sz="1200" dirty="0" smtClean="0"/>
          </a:p>
        </p:txBody>
      </p:sp>
      <p:sp>
        <p:nvSpPr>
          <p:cNvPr id="9" name="Segnaposto testo 3"/>
          <p:cNvSpPr>
            <a:spLocks noGrp="1"/>
          </p:cNvSpPr>
          <p:nvPr>
            <p:ph type="body" sz="quarter" idx="11"/>
          </p:nvPr>
        </p:nvSpPr>
        <p:spPr>
          <a:xfrm>
            <a:off x="1115616" y="627534"/>
            <a:ext cx="6418800" cy="360000"/>
          </a:xfrm>
        </p:spPr>
        <p:txBody>
          <a:bodyPr/>
          <a:lstStyle/>
          <a:p>
            <a:r>
              <a:rPr lang="en-GB" dirty="0" smtClean="0">
                <a:solidFill>
                  <a:srgbClr val="DC4405"/>
                </a:solidFill>
              </a:rPr>
              <a:t>The Objectives</a:t>
            </a:r>
            <a:r>
              <a:rPr lang="en-GB" sz="1600" baseline="30000" dirty="0" smtClean="0">
                <a:solidFill>
                  <a:srgbClr val="DC4405"/>
                </a:solidFill>
              </a:rPr>
              <a:t>(2)</a:t>
            </a:r>
            <a:endParaRPr lang="en-GB" sz="1600" dirty="0" smtClean="0">
              <a:solidFill>
                <a:srgbClr val="DC4405"/>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200CA9A3-9FF2-47CF-8C5F-52462FBD7B1B}" type="slidenum">
              <a:rPr lang="it-IT" smtClean="0"/>
              <a:pPr>
                <a:defRPr/>
              </a:pPr>
              <a:t>29</a:t>
            </a:fld>
            <a:endParaRPr lang="it-IT"/>
          </a:p>
        </p:txBody>
      </p:sp>
      <p:sp>
        <p:nvSpPr>
          <p:cNvPr id="3" name="Titolo 2"/>
          <p:cNvSpPr>
            <a:spLocks noGrp="1"/>
          </p:cNvSpPr>
          <p:nvPr>
            <p:ph type="title"/>
          </p:nvPr>
        </p:nvSpPr>
        <p:spPr>
          <a:xfrm>
            <a:off x="1115616" y="267494"/>
            <a:ext cx="6912768" cy="360000"/>
          </a:xfrm>
        </p:spPr>
        <p:txBody>
          <a:bodyPr/>
          <a:lstStyle/>
          <a:p>
            <a:r>
              <a:rPr lang="en-GB" dirty="0" smtClean="0"/>
              <a:t>The Germany Regulation of Continuity of Service</a:t>
            </a:r>
          </a:p>
        </p:txBody>
      </p:sp>
      <p:sp>
        <p:nvSpPr>
          <p:cNvPr id="4" name="Segnaposto testo 3"/>
          <p:cNvSpPr>
            <a:spLocks noGrp="1"/>
          </p:cNvSpPr>
          <p:nvPr>
            <p:ph type="body" sz="quarter" idx="11"/>
          </p:nvPr>
        </p:nvSpPr>
        <p:spPr>
          <a:xfrm>
            <a:off x="1115616" y="627534"/>
            <a:ext cx="6418800" cy="360000"/>
          </a:xfrm>
        </p:spPr>
        <p:txBody>
          <a:bodyPr/>
          <a:lstStyle/>
          <a:p>
            <a:r>
              <a:rPr lang="en-GB" dirty="0" smtClean="0">
                <a:solidFill>
                  <a:srgbClr val="DC4405"/>
                </a:solidFill>
              </a:rPr>
              <a:t>The Objectives</a:t>
            </a:r>
            <a:r>
              <a:rPr lang="en-GB" sz="1600" baseline="30000" dirty="0" smtClean="0">
                <a:solidFill>
                  <a:srgbClr val="DC4405"/>
                </a:solidFill>
              </a:rPr>
              <a:t>(3)</a:t>
            </a:r>
            <a:endParaRPr lang="en-GB" sz="1600" dirty="0" smtClean="0">
              <a:solidFill>
                <a:srgbClr val="DC4405"/>
              </a:solidFill>
            </a:endParaRPr>
          </a:p>
        </p:txBody>
      </p:sp>
      <p:sp>
        <p:nvSpPr>
          <p:cNvPr id="8" name="Rettangolo 7"/>
          <p:cNvSpPr/>
          <p:nvPr/>
        </p:nvSpPr>
        <p:spPr>
          <a:xfrm>
            <a:off x="323528" y="4659982"/>
            <a:ext cx="8424936" cy="184666"/>
          </a:xfrm>
          <a:prstGeom prst="rect">
            <a:avLst/>
          </a:prstGeom>
        </p:spPr>
        <p:txBody>
          <a:bodyPr wrap="square">
            <a:spAutoFit/>
          </a:bodyPr>
          <a:lstStyle/>
          <a:p>
            <a:pPr algn="r"/>
            <a:r>
              <a:rPr lang="en-GB" sz="600" b="1" dirty="0" smtClean="0">
                <a:solidFill>
                  <a:schemeClr val="tx1">
                    <a:lumMod val="50000"/>
                  </a:schemeClr>
                </a:solidFill>
                <a:latin typeface="+mn-lt"/>
              </a:rPr>
              <a:t>(3) : from http://www.ceer.eu/portal/page/portal/EER_HOME/EER_PUBLICATIONS/CEER_PAPERS/Electricity/Tab/CEER_Benchmarking_Report.pdf</a:t>
            </a:r>
            <a:endParaRPr lang="en-GB" sz="600" b="1" dirty="0">
              <a:solidFill>
                <a:schemeClr val="tx1">
                  <a:lumMod val="50000"/>
                </a:schemeClr>
              </a:solidFill>
              <a:latin typeface="+mn-lt"/>
            </a:endParaRPr>
          </a:p>
        </p:txBody>
      </p:sp>
      <p:sp>
        <p:nvSpPr>
          <p:cNvPr id="9" name="8 Rectángulo"/>
          <p:cNvSpPr/>
          <p:nvPr/>
        </p:nvSpPr>
        <p:spPr>
          <a:xfrm>
            <a:off x="1187624" y="1059582"/>
            <a:ext cx="7956376" cy="3785652"/>
          </a:xfrm>
          <a:prstGeom prst="rect">
            <a:avLst/>
          </a:prstGeom>
        </p:spPr>
        <p:txBody>
          <a:bodyPr wrap="square">
            <a:spAutoFit/>
          </a:bodyPr>
          <a:lstStyle/>
          <a:p>
            <a:endParaRPr lang="es-CO" sz="1400" dirty="0" smtClean="0">
              <a:solidFill>
                <a:schemeClr val="accent1">
                  <a:lumMod val="75000"/>
                </a:schemeClr>
              </a:solidFill>
              <a:latin typeface="+mn-lt"/>
              <a:cs typeface="Arial" panose="020B0604020202020204" pitchFamily="34" charset="0"/>
            </a:endParaRPr>
          </a:p>
          <a:p>
            <a:r>
              <a:rPr lang="en-US" sz="1400" dirty="0" smtClean="0"/>
              <a:t>The aim of the quality regulation system is to achieve a socio-economically acceptable level of Continuity Supply by considering the costs of customers due to interruptions and a cost-benefit analysis of the DSO </a:t>
            </a:r>
            <a:endParaRPr lang="es-CO" sz="1400" dirty="0" smtClean="0"/>
          </a:p>
          <a:p>
            <a:endParaRPr lang="es-CO" sz="1400" dirty="0" smtClean="0"/>
          </a:p>
          <a:p>
            <a:r>
              <a:rPr lang="es-CO" sz="1400" dirty="0" err="1" smtClean="0"/>
              <a:t>Definitions</a:t>
            </a:r>
            <a:r>
              <a:rPr lang="es-CO" sz="1400" dirty="0" smtClean="0"/>
              <a:t> of </a:t>
            </a:r>
            <a:r>
              <a:rPr lang="es-CO" sz="1400" dirty="0" err="1" smtClean="0"/>
              <a:t>long</a:t>
            </a:r>
            <a:r>
              <a:rPr lang="es-CO" sz="1400" dirty="0" smtClean="0"/>
              <a:t> </a:t>
            </a:r>
            <a:r>
              <a:rPr lang="es-CO" sz="1400" dirty="0" err="1" smtClean="0"/>
              <a:t>interruptions</a:t>
            </a:r>
            <a:r>
              <a:rPr lang="es-CO" sz="1400" dirty="0" smtClean="0"/>
              <a:t>: T&gt;3 min</a:t>
            </a:r>
          </a:p>
          <a:p>
            <a:endParaRPr lang="es-CO" sz="1400" dirty="0" smtClean="0"/>
          </a:p>
          <a:p>
            <a:r>
              <a:rPr lang="es-CO" sz="1400" dirty="0" err="1" smtClean="0"/>
              <a:t>Indices</a:t>
            </a:r>
            <a:r>
              <a:rPr lang="es-CO" sz="1400" dirty="0" smtClean="0"/>
              <a:t> </a:t>
            </a:r>
            <a:r>
              <a:rPr lang="es-CO" sz="1400" dirty="0" err="1" smtClean="0"/>
              <a:t>used</a:t>
            </a:r>
            <a:r>
              <a:rPr lang="es-CO" sz="1400" dirty="0" smtClean="0"/>
              <a:t> </a:t>
            </a:r>
            <a:r>
              <a:rPr lang="es-CO" sz="1400" dirty="0" err="1" smtClean="0"/>
              <a:t>to</a:t>
            </a:r>
            <a:r>
              <a:rPr lang="es-CO" sz="1400" dirty="0" smtClean="0"/>
              <a:t> </a:t>
            </a:r>
            <a:r>
              <a:rPr lang="es-CO" sz="1400" dirty="0" err="1" smtClean="0"/>
              <a:t>quantify</a:t>
            </a:r>
            <a:r>
              <a:rPr lang="es-CO" sz="1400" dirty="0" smtClean="0"/>
              <a:t> </a:t>
            </a:r>
            <a:r>
              <a:rPr lang="es-CO" sz="1400" dirty="0" err="1" smtClean="0"/>
              <a:t>long</a:t>
            </a:r>
            <a:r>
              <a:rPr lang="es-CO" sz="1400" dirty="0" smtClean="0"/>
              <a:t> </a:t>
            </a:r>
            <a:r>
              <a:rPr lang="es-CO" sz="1400" dirty="0" err="1" smtClean="0"/>
              <a:t>interruptions</a:t>
            </a:r>
            <a:r>
              <a:rPr lang="es-CO" sz="1400" dirty="0" smtClean="0"/>
              <a:t>:</a:t>
            </a:r>
          </a:p>
          <a:p>
            <a:endParaRPr lang="es-CO" sz="1400" dirty="0" smtClean="0"/>
          </a:p>
          <a:p>
            <a:r>
              <a:rPr lang="en-US" sz="1400" dirty="0" smtClean="0"/>
              <a:t>From 2012 onwards, the performance is measured with SAIDI on LV and with ASIDI (</a:t>
            </a:r>
            <a:r>
              <a:rPr lang="es-ES" sz="1400" dirty="0" err="1" smtClean="0"/>
              <a:t>Average</a:t>
            </a:r>
            <a:r>
              <a:rPr lang="es-ES" sz="1400" dirty="0" smtClean="0"/>
              <a:t> </a:t>
            </a:r>
            <a:r>
              <a:rPr lang="es-ES" sz="1400" dirty="0" err="1" smtClean="0"/>
              <a:t>System</a:t>
            </a:r>
            <a:r>
              <a:rPr lang="es-ES" sz="1400" dirty="0" smtClean="0"/>
              <a:t> </a:t>
            </a:r>
            <a:r>
              <a:rPr lang="es-ES" sz="1400" dirty="0" err="1" smtClean="0"/>
              <a:t>Interruption</a:t>
            </a:r>
            <a:r>
              <a:rPr lang="es-ES" sz="1400" dirty="0" smtClean="0"/>
              <a:t> </a:t>
            </a:r>
            <a:r>
              <a:rPr lang="es-ES" sz="1400" dirty="0" err="1" smtClean="0"/>
              <a:t>Duration</a:t>
            </a:r>
            <a:r>
              <a:rPr lang="es-ES" sz="1400" dirty="0" smtClean="0"/>
              <a:t> </a:t>
            </a:r>
            <a:r>
              <a:rPr lang="es-ES" sz="1400" dirty="0" err="1" smtClean="0"/>
              <a:t>Index</a:t>
            </a:r>
            <a:r>
              <a:rPr lang="es-ES" sz="1400" dirty="0" smtClean="0"/>
              <a:t> ) </a:t>
            </a:r>
            <a:r>
              <a:rPr lang="en-US" sz="1400" dirty="0" smtClean="0"/>
              <a:t>on MV.</a:t>
            </a:r>
          </a:p>
          <a:p>
            <a:endParaRPr lang="es-CO" sz="1400" dirty="0" smtClean="0"/>
          </a:p>
          <a:p>
            <a:r>
              <a:rPr lang="es-ES" sz="1400" dirty="0" err="1" smtClean="0"/>
              <a:t>Reward</a:t>
            </a:r>
            <a:r>
              <a:rPr lang="es-ES" sz="1400" dirty="0" smtClean="0"/>
              <a:t> </a:t>
            </a:r>
            <a:r>
              <a:rPr lang="es-ES" sz="1400" dirty="0" err="1" smtClean="0"/>
              <a:t>or</a:t>
            </a:r>
            <a:r>
              <a:rPr lang="es-ES" sz="1400" dirty="0" smtClean="0"/>
              <a:t> </a:t>
            </a:r>
            <a:r>
              <a:rPr lang="es-ES" sz="1400" dirty="0" err="1" smtClean="0"/>
              <a:t>Penalty</a:t>
            </a:r>
            <a:r>
              <a:rPr lang="es-ES" sz="1400" dirty="0" smtClean="0"/>
              <a:t>:</a:t>
            </a:r>
          </a:p>
          <a:p>
            <a:r>
              <a:rPr lang="es-ES" sz="1400" dirty="0" smtClean="0"/>
              <a:t> </a:t>
            </a:r>
          </a:p>
          <a:p>
            <a:r>
              <a:rPr lang="en-US" sz="1400" dirty="0" smtClean="0"/>
              <a:t>DSOs can receive a reward or a penalty on their revenue cap depending on their overall performance concerning to Continuity Supply in comparison to other DSOs.</a:t>
            </a:r>
            <a:endParaRPr lang="es-ES" sz="1400" dirty="0" smtClean="0"/>
          </a:p>
          <a:p>
            <a:endParaRPr lang="es-CO" sz="1600" dirty="0" smtClean="0">
              <a:solidFill>
                <a:schemeClr val="accent1">
                  <a:lumMod val="75000"/>
                </a:schemeClr>
              </a:solidFill>
              <a:latin typeface="+mn-lt"/>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http://picturejournals.com/wp-content/uploads/2012/06/electric_tower-2.jpg"/>
          <p:cNvPicPr>
            <a:picLocks noChangeAspect="1" noChangeArrowheads="1"/>
          </p:cNvPicPr>
          <p:nvPr/>
        </p:nvPicPr>
        <p:blipFill>
          <a:blip r:embed="rId2" cstate="print"/>
          <a:srcRect/>
          <a:stretch>
            <a:fillRect/>
          </a:stretch>
        </p:blipFill>
        <p:spPr bwMode="auto">
          <a:xfrm>
            <a:off x="5220072" y="2043670"/>
            <a:ext cx="3494008" cy="2256272"/>
          </a:xfrm>
          <a:prstGeom prst="rect">
            <a:avLst/>
          </a:prstGeom>
          <a:noFill/>
        </p:spPr>
      </p:pic>
      <p:sp>
        <p:nvSpPr>
          <p:cNvPr id="2" name="Segnaposto numero diapositiva 1"/>
          <p:cNvSpPr>
            <a:spLocks noGrp="1"/>
          </p:cNvSpPr>
          <p:nvPr>
            <p:ph type="sldNum" sz="quarter" idx="12"/>
          </p:nvPr>
        </p:nvSpPr>
        <p:spPr/>
        <p:txBody>
          <a:bodyPr/>
          <a:lstStyle/>
          <a:p>
            <a:pPr>
              <a:defRPr/>
            </a:pPr>
            <a:fld id="{200CA9A3-9FF2-47CF-8C5F-52462FBD7B1B}" type="slidenum">
              <a:rPr lang="it-IT" smtClean="0"/>
              <a:pPr>
                <a:defRPr/>
              </a:pPr>
              <a:t>3</a:t>
            </a:fld>
            <a:endParaRPr lang="it-IT"/>
          </a:p>
        </p:txBody>
      </p:sp>
      <p:sp>
        <p:nvSpPr>
          <p:cNvPr id="3" name="Titolo 2"/>
          <p:cNvSpPr>
            <a:spLocks noGrp="1"/>
          </p:cNvSpPr>
          <p:nvPr>
            <p:ph type="title"/>
          </p:nvPr>
        </p:nvSpPr>
        <p:spPr>
          <a:xfrm>
            <a:off x="1115616" y="339502"/>
            <a:ext cx="6418800" cy="360000"/>
          </a:xfrm>
        </p:spPr>
        <p:txBody>
          <a:bodyPr/>
          <a:lstStyle/>
          <a:p>
            <a:r>
              <a:rPr lang="en-GB" dirty="0" smtClean="0"/>
              <a:t>The Italian Regulation of Continuity of Service</a:t>
            </a:r>
          </a:p>
        </p:txBody>
      </p:sp>
      <p:sp>
        <p:nvSpPr>
          <p:cNvPr id="4" name="Segnaposto testo 3"/>
          <p:cNvSpPr>
            <a:spLocks noGrp="1"/>
          </p:cNvSpPr>
          <p:nvPr>
            <p:ph type="body" sz="quarter" idx="11"/>
          </p:nvPr>
        </p:nvSpPr>
        <p:spPr>
          <a:xfrm>
            <a:off x="1115616" y="699542"/>
            <a:ext cx="6418800" cy="360000"/>
          </a:xfrm>
        </p:spPr>
        <p:txBody>
          <a:bodyPr/>
          <a:lstStyle/>
          <a:p>
            <a:r>
              <a:rPr lang="en-GB" dirty="0" smtClean="0">
                <a:solidFill>
                  <a:srgbClr val="DC4405"/>
                </a:solidFill>
              </a:rPr>
              <a:t>The Objectives </a:t>
            </a:r>
            <a:r>
              <a:rPr lang="en-GB" sz="1600" dirty="0" smtClean="0">
                <a:solidFill>
                  <a:srgbClr val="DC4405"/>
                </a:solidFill>
              </a:rPr>
              <a:t>(as stated by Italian Regulator </a:t>
            </a:r>
            <a:r>
              <a:rPr lang="en-GB" sz="1600" baseline="30000" dirty="0" smtClean="0">
                <a:solidFill>
                  <a:srgbClr val="DC4405"/>
                </a:solidFill>
              </a:rPr>
              <a:t>(1</a:t>
            </a:r>
            <a:r>
              <a:rPr lang="en-GB" sz="1600" dirty="0" smtClean="0">
                <a:solidFill>
                  <a:srgbClr val="DC4405"/>
                </a:solidFill>
              </a:rPr>
              <a:t>))</a:t>
            </a:r>
          </a:p>
        </p:txBody>
      </p:sp>
      <p:sp>
        <p:nvSpPr>
          <p:cNvPr id="5" name="Segnaposto testo 4"/>
          <p:cNvSpPr>
            <a:spLocks noGrp="1"/>
          </p:cNvSpPr>
          <p:nvPr>
            <p:ph type="body" sz="quarter" idx="10"/>
          </p:nvPr>
        </p:nvSpPr>
        <p:spPr>
          <a:xfrm>
            <a:off x="313192" y="2067694"/>
            <a:ext cx="4834872" cy="2088232"/>
          </a:xfrm>
        </p:spPr>
        <p:txBody>
          <a:bodyPr/>
          <a:lstStyle/>
          <a:p>
            <a:pPr marL="261938" indent="-261938" defTabSz="914315">
              <a:lnSpc>
                <a:spcPct val="100000"/>
              </a:lnSpc>
              <a:spcBef>
                <a:spcPct val="50000"/>
              </a:spcBef>
              <a:buClr>
                <a:srgbClr val="DC4405"/>
              </a:buClr>
              <a:buSzPct val="100000"/>
              <a:buFont typeface="Wingdings" pitchFamily="2" charset="2"/>
              <a:buChar char="§"/>
            </a:pPr>
            <a:r>
              <a:rPr lang="en-GB" sz="1600" dirty="0" smtClean="0">
                <a:solidFill>
                  <a:schemeClr val="accent1">
                    <a:lumMod val="75000"/>
                  </a:schemeClr>
                </a:solidFill>
                <a:latin typeface="+mn-lt"/>
              </a:rPr>
              <a:t>To improve the Italian average level of continuity towards European benchmarks (FR, UK, DE) </a:t>
            </a:r>
          </a:p>
          <a:p>
            <a:pPr marL="261938" indent="-261938" defTabSz="914315">
              <a:lnSpc>
                <a:spcPct val="100000"/>
              </a:lnSpc>
              <a:spcBef>
                <a:spcPct val="50000"/>
              </a:spcBef>
              <a:buClr>
                <a:srgbClr val="DC4405"/>
              </a:buClr>
              <a:buSzPct val="100000"/>
              <a:buFont typeface="Wingdings" pitchFamily="2" charset="2"/>
              <a:buChar char="§"/>
            </a:pPr>
            <a:r>
              <a:rPr lang="en-GB" sz="1600" dirty="0" smtClean="0">
                <a:solidFill>
                  <a:schemeClr val="accent1">
                    <a:lumMod val="75000"/>
                  </a:schemeClr>
                </a:solidFill>
                <a:latin typeface="+mn-lt"/>
              </a:rPr>
              <a:t>To reduce the gaps between the best and worst served customers (Northern and Southern regions)</a:t>
            </a:r>
          </a:p>
          <a:p>
            <a:pPr marL="261938" indent="-261938" defTabSz="914315">
              <a:lnSpc>
                <a:spcPct val="100000"/>
              </a:lnSpc>
              <a:spcBef>
                <a:spcPct val="50000"/>
              </a:spcBef>
              <a:buClr>
                <a:srgbClr val="DC4405"/>
              </a:buClr>
              <a:buSzPct val="100000"/>
              <a:buFont typeface="Wingdings" pitchFamily="2" charset="2"/>
              <a:buChar char="§"/>
            </a:pPr>
            <a:r>
              <a:rPr lang="en-GB" sz="1600" dirty="0" smtClean="0">
                <a:solidFill>
                  <a:schemeClr val="accent1">
                    <a:lumMod val="75000"/>
                  </a:schemeClr>
                </a:solidFill>
                <a:latin typeface="+mn-lt"/>
              </a:rPr>
              <a:t>To increase network investments for maintaining good levels (if achieved) or for improvement</a:t>
            </a:r>
          </a:p>
        </p:txBody>
      </p:sp>
      <p:sp>
        <p:nvSpPr>
          <p:cNvPr id="6" name="Rettangolo 5"/>
          <p:cNvSpPr/>
          <p:nvPr/>
        </p:nvSpPr>
        <p:spPr>
          <a:xfrm>
            <a:off x="251520" y="1491630"/>
            <a:ext cx="8738290" cy="584775"/>
          </a:xfrm>
          <a:prstGeom prst="rect">
            <a:avLst/>
          </a:prstGeom>
        </p:spPr>
        <p:txBody>
          <a:bodyPr wrap="none">
            <a:spAutoFit/>
          </a:bodyPr>
          <a:lstStyle/>
          <a:p>
            <a:r>
              <a:rPr lang="en-GB" sz="1600" dirty="0" smtClean="0">
                <a:solidFill>
                  <a:schemeClr val="accent1">
                    <a:lumMod val="75000"/>
                  </a:schemeClr>
                </a:solidFill>
                <a:latin typeface="+mn-lt"/>
                <a:cs typeface="Arial" panose="020B0604020202020204" pitchFamily="34" charset="0"/>
              </a:rPr>
              <a:t>The Regulation of Continuity of Service started in the year 2000, </a:t>
            </a:r>
            <a:r>
              <a:rPr lang="en-GB" sz="1600" dirty="0" smtClean="0">
                <a:solidFill>
                  <a:schemeClr val="accent1">
                    <a:lumMod val="75000"/>
                  </a:schemeClr>
                </a:solidFill>
                <a:cs typeface="Arial" panose="020B0604020202020204" pitchFamily="34" charset="0"/>
              </a:rPr>
              <a:t>with the following objectives</a:t>
            </a:r>
            <a:r>
              <a:rPr lang="en-GB" sz="1600" dirty="0" smtClean="0">
                <a:solidFill>
                  <a:schemeClr val="accent1">
                    <a:lumMod val="75000"/>
                  </a:schemeClr>
                </a:solidFill>
                <a:latin typeface="Verdana"/>
                <a:cs typeface="Arial" panose="020B0604020202020204" pitchFamily="34" charset="0"/>
              </a:rPr>
              <a:t>:</a:t>
            </a:r>
          </a:p>
          <a:p>
            <a:endParaRPr lang="en-GB" sz="1600" dirty="0">
              <a:solidFill>
                <a:schemeClr val="accent1">
                  <a:lumMod val="75000"/>
                </a:schemeClr>
              </a:solidFill>
              <a:latin typeface="+mn-lt"/>
              <a:cs typeface="Arial" panose="020B0604020202020204" pitchFamily="34" charset="0"/>
            </a:endParaRPr>
          </a:p>
        </p:txBody>
      </p:sp>
      <p:sp>
        <p:nvSpPr>
          <p:cNvPr id="8" name="Rettangolo 7"/>
          <p:cNvSpPr/>
          <p:nvPr/>
        </p:nvSpPr>
        <p:spPr>
          <a:xfrm>
            <a:off x="323528" y="4515966"/>
            <a:ext cx="8424936" cy="184666"/>
          </a:xfrm>
          <a:prstGeom prst="rect">
            <a:avLst/>
          </a:prstGeom>
        </p:spPr>
        <p:txBody>
          <a:bodyPr wrap="square">
            <a:spAutoFit/>
          </a:bodyPr>
          <a:lstStyle/>
          <a:p>
            <a:pPr algn="r"/>
            <a:r>
              <a:rPr lang="en-GB" sz="600" b="1" dirty="0" smtClean="0">
                <a:solidFill>
                  <a:schemeClr val="tx1">
                    <a:lumMod val="50000"/>
                  </a:schemeClr>
                </a:solidFill>
                <a:latin typeface="+mn-lt"/>
              </a:rPr>
              <a:t>(1) : from “REGULATION AND INCENTIVES FOR IMPROVING CONTINUITY AND QUALITY OF SUPPLY” - </a:t>
            </a:r>
            <a:r>
              <a:rPr lang="it-IT" sz="600" b="1" dirty="0" smtClean="0">
                <a:solidFill>
                  <a:schemeClr val="tx1">
                    <a:lumMod val="50000"/>
                  </a:schemeClr>
                </a:solidFill>
                <a:latin typeface="+mn-lt"/>
              </a:rPr>
              <a:t>Luca Lo Schiavo, AEEG, CEER</a:t>
            </a:r>
            <a:endParaRPr lang="en-GB" sz="600" b="1" dirty="0">
              <a:solidFill>
                <a:schemeClr val="tx1">
                  <a:lumMod val="50000"/>
                </a:schemeClr>
              </a:solidFill>
              <a:latin typeface="+mn-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200CA9A3-9FF2-47CF-8C5F-52462FBD7B1B}" type="slidenum">
              <a:rPr lang="it-IT" smtClean="0"/>
              <a:pPr>
                <a:defRPr/>
              </a:pPr>
              <a:t>30</a:t>
            </a:fld>
            <a:endParaRPr lang="it-IT"/>
          </a:p>
        </p:txBody>
      </p:sp>
      <p:sp>
        <p:nvSpPr>
          <p:cNvPr id="3" name="Titolo 2"/>
          <p:cNvSpPr>
            <a:spLocks noGrp="1"/>
          </p:cNvSpPr>
          <p:nvPr>
            <p:ph type="title"/>
          </p:nvPr>
        </p:nvSpPr>
        <p:spPr>
          <a:xfrm>
            <a:off x="1115616" y="51470"/>
            <a:ext cx="6912768" cy="360000"/>
          </a:xfrm>
        </p:spPr>
        <p:txBody>
          <a:bodyPr/>
          <a:lstStyle/>
          <a:p>
            <a:r>
              <a:rPr lang="en-GB" dirty="0" smtClean="0"/>
              <a:t>The France Regulation of Continuity of Service</a:t>
            </a:r>
          </a:p>
        </p:txBody>
      </p:sp>
      <p:sp>
        <p:nvSpPr>
          <p:cNvPr id="4" name="Segnaposto testo 3"/>
          <p:cNvSpPr>
            <a:spLocks noGrp="1"/>
          </p:cNvSpPr>
          <p:nvPr>
            <p:ph type="body" sz="quarter" idx="11"/>
          </p:nvPr>
        </p:nvSpPr>
        <p:spPr>
          <a:xfrm>
            <a:off x="1115616" y="339502"/>
            <a:ext cx="6418800" cy="360000"/>
          </a:xfrm>
        </p:spPr>
        <p:txBody>
          <a:bodyPr/>
          <a:lstStyle/>
          <a:p>
            <a:r>
              <a:rPr lang="en-GB" dirty="0" smtClean="0">
                <a:solidFill>
                  <a:srgbClr val="DC4405"/>
                </a:solidFill>
              </a:rPr>
              <a:t>The Objectives </a:t>
            </a:r>
            <a:r>
              <a:rPr lang="en-GB" sz="1600" baseline="30000" dirty="0" smtClean="0">
                <a:solidFill>
                  <a:srgbClr val="DC4405"/>
                </a:solidFill>
              </a:rPr>
              <a:t>(4)</a:t>
            </a:r>
            <a:endParaRPr lang="en-GB" sz="1600" dirty="0" smtClean="0">
              <a:solidFill>
                <a:srgbClr val="DC4405"/>
              </a:solidFill>
            </a:endParaRPr>
          </a:p>
        </p:txBody>
      </p:sp>
      <p:sp>
        <p:nvSpPr>
          <p:cNvPr id="8" name="Rettangolo 7"/>
          <p:cNvSpPr/>
          <p:nvPr/>
        </p:nvSpPr>
        <p:spPr>
          <a:xfrm>
            <a:off x="323528" y="4659982"/>
            <a:ext cx="8424936" cy="276999"/>
          </a:xfrm>
          <a:prstGeom prst="rect">
            <a:avLst/>
          </a:prstGeom>
        </p:spPr>
        <p:txBody>
          <a:bodyPr wrap="square">
            <a:spAutoFit/>
          </a:bodyPr>
          <a:lstStyle/>
          <a:p>
            <a:pPr algn="r"/>
            <a:r>
              <a:rPr lang="en-GB" sz="600" b="1" dirty="0" smtClean="0">
                <a:solidFill>
                  <a:schemeClr val="tx1">
                    <a:lumMod val="50000"/>
                  </a:schemeClr>
                </a:solidFill>
                <a:latin typeface="+mn-lt"/>
              </a:rPr>
              <a:t>(4) : from http://www.ceer.eu/portal/page/portal/EER_HOME/EER_PUBLICATIONS/CEER_PAPERS/Electricity/Tab/CEER_Benchmarking_Report.pdf </a:t>
            </a:r>
            <a:endParaRPr lang="en-GB" sz="600" b="1" dirty="0" smtClean="0">
              <a:solidFill>
                <a:schemeClr val="tx1">
                  <a:lumMod val="50000"/>
                </a:schemeClr>
              </a:solidFill>
            </a:endParaRPr>
          </a:p>
          <a:p>
            <a:pPr algn="r"/>
            <a:endParaRPr lang="en-GB" sz="600" b="1" dirty="0">
              <a:solidFill>
                <a:schemeClr val="tx1">
                  <a:lumMod val="50000"/>
                </a:schemeClr>
              </a:solidFill>
              <a:latin typeface="+mn-lt"/>
            </a:endParaRPr>
          </a:p>
        </p:txBody>
      </p:sp>
      <p:sp>
        <p:nvSpPr>
          <p:cNvPr id="9" name="8 Rectángulo"/>
          <p:cNvSpPr/>
          <p:nvPr/>
        </p:nvSpPr>
        <p:spPr>
          <a:xfrm>
            <a:off x="1187624" y="843558"/>
            <a:ext cx="7669360" cy="3570208"/>
          </a:xfrm>
          <a:prstGeom prst="rect">
            <a:avLst/>
          </a:prstGeom>
        </p:spPr>
        <p:txBody>
          <a:bodyPr wrap="square">
            <a:spAutoFit/>
          </a:bodyPr>
          <a:lstStyle/>
          <a:p>
            <a:endParaRPr lang="es-CO" sz="1600" dirty="0" smtClean="0"/>
          </a:p>
          <a:p>
            <a:r>
              <a:rPr lang="es-CO" sz="1400" dirty="0" err="1" smtClean="0"/>
              <a:t>Definitions</a:t>
            </a:r>
            <a:r>
              <a:rPr lang="es-CO" sz="1400" dirty="0" smtClean="0"/>
              <a:t> of </a:t>
            </a:r>
            <a:r>
              <a:rPr lang="es-CO" sz="1400" dirty="0" err="1" smtClean="0"/>
              <a:t>long</a:t>
            </a:r>
            <a:r>
              <a:rPr lang="es-CO" sz="1400" dirty="0" smtClean="0"/>
              <a:t> </a:t>
            </a:r>
            <a:r>
              <a:rPr lang="es-CO" sz="1400" dirty="0" err="1" smtClean="0"/>
              <a:t>interruptions</a:t>
            </a:r>
            <a:r>
              <a:rPr lang="es-CO" sz="1400" dirty="0" smtClean="0"/>
              <a:t>: T&gt;3 min</a:t>
            </a:r>
          </a:p>
          <a:p>
            <a:endParaRPr lang="es-CO" sz="1400" dirty="0" smtClean="0"/>
          </a:p>
          <a:p>
            <a:r>
              <a:rPr lang="es-CO" sz="1400" dirty="0" err="1" smtClean="0"/>
              <a:t>Indices</a:t>
            </a:r>
            <a:r>
              <a:rPr lang="es-CO" sz="1400" dirty="0" smtClean="0"/>
              <a:t> </a:t>
            </a:r>
            <a:r>
              <a:rPr lang="es-CO" sz="1400" dirty="0" err="1" smtClean="0"/>
              <a:t>used</a:t>
            </a:r>
            <a:r>
              <a:rPr lang="es-CO" sz="1400" dirty="0" smtClean="0"/>
              <a:t> </a:t>
            </a:r>
            <a:r>
              <a:rPr lang="es-CO" sz="1400" dirty="0" err="1" smtClean="0"/>
              <a:t>to</a:t>
            </a:r>
            <a:r>
              <a:rPr lang="es-CO" sz="1400" dirty="0" smtClean="0"/>
              <a:t> </a:t>
            </a:r>
            <a:r>
              <a:rPr lang="es-CO" sz="1400" dirty="0" err="1" smtClean="0"/>
              <a:t>quantify</a:t>
            </a:r>
            <a:r>
              <a:rPr lang="es-CO" sz="1400" dirty="0" smtClean="0"/>
              <a:t> </a:t>
            </a:r>
            <a:r>
              <a:rPr lang="es-CO" sz="1400" dirty="0" err="1" smtClean="0"/>
              <a:t>long</a:t>
            </a:r>
            <a:r>
              <a:rPr lang="es-CO" sz="1400" dirty="0" smtClean="0"/>
              <a:t> </a:t>
            </a:r>
            <a:r>
              <a:rPr lang="es-CO" sz="1400" dirty="0" err="1" smtClean="0"/>
              <a:t>interruptions</a:t>
            </a:r>
            <a:r>
              <a:rPr lang="es-CO" sz="1400" dirty="0" smtClean="0"/>
              <a:t>:</a:t>
            </a:r>
          </a:p>
          <a:p>
            <a:endParaRPr lang="es-ES" sz="1400" dirty="0" smtClean="0"/>
          </a:p>
          <a:p>
            <a:pPr algn="just"/>
            <a:r>
              <a:rPr lang="en-US" sz="1400" dirty="0" smtClean="0"/>
              <a:t>Distribution: SAIFI, SAIDI and “Percentage of customers with insufficient quality of supply” (the definition of a “customer with insufficient quality of supply” depends on the location) There are several versions of each of these indicators, depending on the type of disconnection (planned/unplanned), the voltage level, the cause (exceptional event included or not), …</a:t>
            </a:r>
          </a:p>
          <a:p>
            <a:pPr algn="just"/>
            <a:endParaRPr lang="en-US" sz="1400" dirty="0" smtClean="0">
              <a:solidFill>
                <a:schemeClr val="accent1">
                  <a:lumMod val="75000"/>
                </a:schemeClr>
              </a:solidFill>
              <a:latin typeface="+mn-lt"/>
              <a:cs typeface="Arial" panose="020B0604020202020204" pitchFamily="34" charset="0"/>
            </a:endParaRPr>
          </a:p>
          <a:p>
            <a:pPr algn="just"/>
            <a:r>
              <a:rPr lang="es-ES" sz="1400" dirty="0" err="1" smtClean="0"/>
              <a:t>Reward</a:t>
            </a:r>
            <a:r>
              <a:rPr lang="es-ES" sz="1400" dirty="0" smtClean="0"/>
              <a:t> </a:t>
            </a:r>
            <a:r>
              <a:rPr lang="es-ES" sz="1400" dirty="0" err="1" smtClean="0"/>
              <a:t>or</a:t>
            </a:r>
            <a:r>
              <a:rPr lang="es-ES" sz="1400" dirty="0" smtClean="0"/>
              <a:t> </a:t>
            </a:r>
            <a:r>
              <a:rPr lang="es-ES" sz="1400" dirty="0" err="1" smtClean="0"/>
              <a:t>Penalty</a:t>
            </a:r>
            <a:r>
              <a:rPr lang="es-ES" sz="1400" dirty="0" smtClean="0"/>
              <a:t>:</a:t>
            </a:r>
          </a:p>
          <a:p>
            <a:pPr algn="just"/>
            <a:endParaRPr lang="en-US" sz="1400" dirty="0" smtClean="0">
              <a:solidFill>
                <a:schemeClr val="accent1">
                  <a:lumMod val="75000"/>
                </a:schemeClr>
              </a:solidFill>
              <a:latin typeface="+mn-lt"/>
              <a:cs typeface="Arial" panose="020B0604020202020204" pitchFamily="34" charset="0"/>
            </a:endParaRPr>
          </a:p>
          <a:p>
            <a:pPr algn="just"/>
            <a:r>
              <a:rPr lang="es-ES" sz="1400" dirty="0" smtClean="0"/>
              <a:t>Uses a </a:t>
            </a:r>
            <a:r>
              <a:rPr lang="es-ES" sz="1400" dirty="0" err="1" smtClean="0"/>
              <a:t>combination</a:t>
            </a:r>
            <a:r>
              <a:rPr lang="es-ES" sz="1400" dirty="0" smtClean="0"/>
              <a:t> </a:t>
            </a:r>
            <a:r>
              <a:rPr lang="en-US" sz="1400" dirty="0" smtClean="0"/>
              <a:t>of rewards and penalties for  distribution network continuity  regulation.</a:t>
            </a:r>
          </a:p>
          <a:p>
            <a:pPr algn="just"/>
            <a:r>
              <a:rPr lang="en-US" sz="1400" dirty="0" smtClean="0"/>
              <a:t>SAIDI is addressed at distribution level. The expected level of continuity is estimated in line with the investment </a:t>
            </a:r>
            <a:r>
              <a:rPr lang="en-US" sz="1400" dirty="0" err="1" smtClean="0"/>
              <a:t>programme</a:t>
            </a:r>
            <a:r>
              <a:rPr lang="en-US" sz="1400" dirty="0" smtClean="0"/>
              <a:t> of the distribution companies and past values of indicators considered in the incentive </a:t>
            </a:r>
            <a:r>
              <a:rPr lang="es-ES" sz="1400" dirty="0" err="1" smtClean="0"/>
              <a:t>scheme</a:t>
            </a:r>
            <a:r>
              <a:rPr lang="es-ES" sz="1400" dirty="0" smtClean="0"/>
              <a:t>. </a:t>
            </a:r>
            <a:endParaRPr lang="es-CO" sz="1400" dirty="0" smtClean="0">
              <a:solidFill>
                <a:schemeClr val="accent1">
                  <a:lumMod val="75000"/>
                </a:schemeClr>
              </a:solidFill>
              <a:latin typeface="+mn-lt"/>
              <a:cs typeface="Arial" panose="020B0604020202020204"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egnaposto numero diapositiva 3"/>
          <p:cNvSpPr>
            <a:spLocks noGrp="1"/>
          </p:cNvSpPr>
          <p:nvPr>
            <p:ph type="sldNum" sz="quarter" idx="10"/>
          </p:nvPr>
        </p:nvSpPr>
        <p:spPr>
          <a:noFill/>
        </p:spPr>
        <p:txBody>
          <a:bodyPr/>
          <a:lstStyle/>
          <a:p>
            <a:pPr defTabSz="816352"/>
            <a:fld id="{6CED3FB1-E550-440A-910F-D890EEA358C9}" type="slidenum">
              <a:rPr lang="en-US"/>
              <a:pPr defTabSz="816352"/>
              <a:t>31</a:t>
            </a:fld>
            <a:endParaRPr lang="en-US" dirty="0"/>
          </a:p>
        </p:txBody>
      </p:sp>
      <p:sp>
        <p:nvSpPr>
          <p:cNvPr id="31749" name="Rectangle 9"/>
          <p:cNvSpPr>
            <a:spLocks noChangeArrowheads="1"/>
          </p:cNvSpPr>
          <p:nvPr/>
        </p:nvSpPr>
        <p:spPr bwMode="auto">
          <a:xfrm>
            <a:off x="251520" y="1995686"/>
            <a:ext cx="8515537" cy="645592"/>
          </a:xfrm>
          <a:prstGeom prst="rect">
            <a:avLst/>
          </a:prstGeom>
          <a:noFill/>
          <a:ln w="12700">
            <a:noFill/>
            <a:miter lim="800000"/>
            <a:headEnd/>
            <a:tailEnd/>
          </a:ln>
        </p:spPr>
        <p:txBody>
          <a:bodyPr lIns="45354" tIns="45354" rIns="81637" bIns="45354">
            <a:spAutoFit/>
          </a:bodyPr>
          <a:lstStyle/>
          <a:p>
            <a:pPr algn="ctr" defTabSz="816352"/>
            <a:r>
              <a:rPr lang="en-US" sz="3600" b="1" i="1" dirty="0" smtClean="0">
                <a:solidFill>
                  <a:schemeClr val="accent1"/>
                </a:solidFill>
              </a:rPr>
              <a:t>THANKS</a:t>
            </a:r>
            <a:endParaRPr lang="en-US" sz="3600" dirty="0">
              <a:solidFill>
                <a:schemeClr val="accent1"/>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200CA9A3-9FF2-47CF-8C5F-52462FBD7B1B}" type="slidenum">
              <a:rPr lang="it-IT" smtClean="0"/>
              <a:pPr>
                <a:defRPr/>
              </a:pPr>
              <a:t>4</a:t>
            </a:fld>
            <a:endParaRPr lang="it-IT" dirty="0"/>
          </a:p>
        </p:txBody>
      </p:sp>
      <p:sp>
        <p:nvSpPr>
          <p:cNvPr id="3" name="Titolo 2"/>
          <p:cNvSpPr>
            <a:spLocks noGrp="1"/>
          </p:cNvSpPr>
          <p:nvPr>
            <p:ph type="title"/>
          </p:nvPr>
        </p:nvSpPr>
        <p:spPr/>
        <p:txBody>
          <a:bodyPr/>
          <a:lstStyle/>
          <a:p>
            <a:r>
              <a:rPr lang="en-GB" dirty="0" smtClean="0"/>
              <a:t>The Italian Regulation of Continuity of Service</a:t>
            </a:r>
          </a:p>
        </p:txBody>
      </p:sp>
      <p:sp>
        <p:nvSpPr>
          <p:cNvPr id="4" name="Segnaposto testo 3"/>
          <p:cNvSpPr>
            <a:spLocks noGrp="1"/>
          </p:cNvSpPr>
          <p:nvPr>
            <p:ph type="body" sz="quarter" idx="11"/>
          </p:nvPr>
        </p:nvSpPr>
        <p:spPr>
          <a:xfrm>
            <a:off x="1353600" y="692736"/>
            <a:ext cx="7610888" cy="360000"/>
          </a:xfrm>
        </p:spPr>
        <p:txBody>
          <a:bodyPr/>
          <a:lstStyle/>
          <a:p>
            <a:pPr>
              <a:lnSpc>
                <a:spcPct val="100000"/>
              </a:lnSpc>
            </a:pPr>
            <a:r>
              <a:rPr lang="en-GB" dirty="0" smtClean="0">
                <a:solidFill>
                  <a:srgbClr val="DC4405"/>
                </a:solidFill>
              </a:rPr>
              <a:t>The “basic” principles for Regulatory Schemes </a:t>
            </a:r>
          </a:p>
          <a:p>
            <a:pPr>
              <a:lnSpc>
                <a:spcPct val="100000"/>
              </a:lnSpc>
            </a:pPr>
            <a:r>
              <a:rPr lang="en-GB" sz="900" dirty="0" smtClean="0"/>
              <a:t>(as stated by Italian Regulator (1))</a:t>
            </a:r>
          </a:p>
        </p:txBody>
      </p:sp>
      <p:sp>
        <p:nvSpPr>
          <p:cNvPr id="5" name="Segnaposto testo 4"/>
          <p:cNvSpPr>
            <a:spLocks noGrp="1"/>
          </p:cNvSpPr>
          <p:nvPr>
            <p:ph type="body" sz="quarter" idx="10"/>
          </p:nvPr>
        </p:nvSpPr>
        <p:spPr>
          <a:xfrm>
            <a:off x="708728" y="1563638"/>
            <a:ext cx="8435272" cy="2880320"/>
          </a:xfrm>
        </p:spPr>
        <p:txBody>
          <a:bodyPr/>
          <a:lstStyle/>
          <a:p>
            <a:pPr marL="261938" lvl="0" indent="-261938">
              <a:lnSpc>
                <a:spcPct val="90000"/>
              </a:lnSpc>
              <a:spcBef>
                <a:spcPct val="40000"/>
              </a:spcBef>
              <a:buClr>
                <a:srgbClr val="DC4405"/>
              </a:buClr>
              <a:buSzPct val="100000"/>
              <a:buFont typeface="Wingdings" pitchFamily="2" charset="2"/>
              <a:buChar char="§"/>
              <a:defRPr/>
            </a:pPr>
            <a:r>
              <a:rPr lang="en-GB" sz="1600" dirty="0" smtClean="0">
                <a:solidFill>
                  <a:schemeClr val="accent1">
                    <a:lumMod val="75000"/>
                  </a:schemeClr>
                </a:solidFill>
                <a:latin typeface="+mn-lt"/>
              </a:rPr>
              <a:t>A Sound Quality Data Monitoring System is needed</a:t>
            </a:r>
          </a:p>
          <a:p>
            <a:pPr marL="261938" indent="-261938">
              <a:lnSpc>
                <a:spcPct val="90000"/>
              </a:lnSpc>
              <a:spcBef>
                <a:spcPct val="40000"/>
              </a:spcBef>
              <a:buClr>
                <a:srgbClr val="DC4405"/>
              </a:buClr>
              <a:buSzPct val="100000"/>
              <a:buFont typeface="Wingdings" pitchFamily="2" charset="2"/>
              <a:buChar char="§"/>
              <a:defRPr/>
            </a:pPr>
            <a:r>
              <a:rPr lang="en-GB" sz="1600" dirty="0" smtClean="0">
                <a:solidFill>
                  <a:schemeClr val="accent1">
                    <a:lumMod val="75000"/>
                  </a:schemeClr>
                </a:solidFill>
                <a:latin typeface="+mn-lt"/>
              </a:rPr>
              <a:t>Audits are Essential</a:t>
            </a:r>
          </a:p>
          <a:p>
            <a:pPr marL="261938" indent="-261938">
              <a:lnSpc>
                <a:spcPct val="90000"/>
              </a:lnSpc>
              <a:spcBef>
                <a:spcPct val="40000"/>
              </a:spcBef>
              <a:buClr>
                <a:srgbClr val="DC4405"/>
              </a:buClr>
              <a:buSzPct val="100000"/>
              <a:buFont typeface="Wingdings" pitchFamily="2" charset="2"/>
              <a:buChar char="§"/>
              <a:defRPr/>
            </a:pPr>
            <a:r>
              <a:rPr lang="en-GB" sz="1600" kern="0" dirty="0" smtClean="0">
                <a:solidFill>
                  <a:schemeClr val="accent1">
                    <a:lumMod val="75000"/>
                  </a:schemeClr>
                </a:solidFill>
                <a:latin typeface="+mn-lt"/>
                <a:ea typeface="ヒラギノ角ゴ Pro W3"/>
              </a:rPr>
              <a:t>Scheme has to be </a:t>
            </a:r>
            <a:r>
              <a:rPr lang="en-GB" sz="1600" b="1" kern="0" dirty="0" smtClean="0">
                <a:solidFill>
                  <a:srgbClr val="0040D0"/>
                </a:solidFill>
                <a:latin typeface="+mn-lt"/>
                <a:ea typeface="ヒラギノ角ゴ Pro W3"/>
              </a:rPr>
              <a:t>Fair and Simple </a:t>
            </a:r>
            <a:r>
              <a:rPr lang="en-GB" sz="1600" kern="0" dirty="0" smtClean="0">
                <a:solidFill>
                  <a:schemeClr val="accent1">
                    <a:lumMod val="75000"/>
                  </a:schemeClr>
                </a:solidFill>
                <a:latin typeface="+mn-lt"/>
                <a:ea typeface="ヒラギノ角ゴ Pro W3"/>
              </a:rPr>
              <a:t>to Implement</a:t>
            </a:r>
          </a:p>
          <a:p>
            <a:pPr marL="261938" indent="-261938">
              <a:lnSpc>
                <a:spcPct val="90000"/>
              </a:lnSpc>
              <a:spcBef>
                <a:spcPct val="40000"/>
              </a:spcBef>
              <a:buClr>
                <a:srgbClr val="DC4405"/>
              </a:buClr>
              <a:buSzPct val="100000"/>
              <a:buFont typeface="Wingdings" pitchFamily="2" charset="2"/>
              <a:buChar char="§"/>
              <a:defRPr/>
            </a:pPr>
            <a:r>
              <a:rPr lang="en-GB" sz="1600" kern="0" dirty="0" smtClean="0">
                <a:solidFill>
                  <a:schemeClr val="accent1">
                    <a:lumMod val="75000"/>
                  </a:schemeClr>
                </a:solidFill>
                <a:latin typeface="+mn-lt"/>
              </a:rPr>
              <a:t>Quality Regulation is </a:t>
            </a:r>
            <a:r>
              <a:rPr lang="en-GB" sz="1600" b="1" kern="0" dirty="0" smtClean="0">
                <a:solidFill>
                  <a:srgbClr val="0040D0"/>
                </a:solidFill>
                <a:latin typeface="+mn-lt"/>
              </a:rPr>
              <a:t>Never a Permanent Solution</a:t>
            </a:r>
          </a:p>
          <a:p>
            <a:pPr marL="261938" lvl="0" indent="-261938">
              <a:lnSpc>
                <a:spcPct val="90000"/>
              </a:lnSpc>
              <a:spcBef>
                <a:spcPct val="40000"/>
              </a:spcBef>
              <a:buClr>
                <a:srgbClr val="DC4405"/>
              </a:buClr>
              <a:buSzPct val="100000"/>
              <a:buFont typeface="Wingdings" pitchFamily="2" charset="2"/>
              <a:buChar char="§"/>
              <a:defRPr/>
            </a:pPr>
            <a:r>
              <a:rPr lang="en-US" sz="1600" b="1" kern="0" dirty="0" smtClean="0">
                <a:solidFill>
                  <a:srgbClr val="0040D0"/>
                </a:solidFill>
                <a:latin typeface="+mn-lt"/>
                <a:ea typeface="ヒラギノ角ゴ Pro W3"/>
              </a:rPr>
              <a:t>Gradual Approach </a:t>
            </a:r>
            <a:r>
              <a:rPr lang="en-US" sz="1600" kern="0" dirty="0" smtClean="0">
                <a:solidFill>
                  <a:schemeClr val="accent1">
                    <a:lumMod val="75000"/>
                  </a:schemeClr>
                </a:solidFill>
                <a:latin typeface="+mn-lt"/>
                <a:ea typeface="ヒラギノ角ゴ Pro W3"/>
              </a:rPr>
              <a:t>to the Implementation Process gives  great benefits</a:t>
            </a:r>
          </a:p>
          <a:p>
            <a:pPr marL="261938" indent="-261938">
              <a:lnSpc>
                <a:spcPct val="90000"/>
              </a:lnSpc>
              <a:spcBef>
                <a:spcPct val="40000"/>
              </a:spcBef>
              <a:buClr>
                <a:srgbClr val="DC4405"/>
              </a:buClr>
              <a:buSzPct val="100000"/>
              <a:buFont typeface="Wingdings" pitchFamily="2" charset="2"/>
              <a:buChar char="§"/>
              <a:defRPr/>
            </a:pPr>
            <a:r>
              <a:rPr lang="en-GB" sz="1600" kern="0" dirty="0" smtClean="0">
                <a:solidFill>
                  <a:schemeClr val="accent1">
                    <a:lumMod val="75000"/>
                  </a:schemeClr>
                </a:solidFill>
                <a:latin typeface="+mn-lt"/>
                <a:ea typeface="ヒラギノ角ゴ Pro W3"/>
              </a:rPr>
              <a:t>An </a:t>
            </a:r>
            <a:r>
              <a:rPr lang="en-GB" sz="1600" b="1" kern="0" dirty="0" smtClean="0">
                <a:solidFill>
                  <a:srgbClr val="0040D0"/>
                </a:solidFill>
                <a:latin typeface="+mn-lt"/>
                <a:ea typeface="ヒラギノ角ゴ Pro W3"/>
              </a:rPr>
              <a:t>Open Dialogue </a:t>
            </a:r>
            <a:r>
              <a:rPr lang="en-GB" sz="1600" kern="0" dirty="0" smtClean="0">
                <a:solidFill>
                  <a:schemeClr val="accent1">
                    <a:lumMod val="75000"/>
                  </a:schemeClr>
                </a:solidFill>
                <a:latin typeface="+mn-lt"/>
                <a:ea typeface="ヒラギノ角ゴ Pro W3"/>
              </a:rPr>
              <a:t>across all interested parties is a </a:t>
            </a:r>
          </a:p>
          <a:p>
            <a:pPr marL="261938" indent="-261938">
              <a:lnSpc>
                <a:spcPct val="90000"/>
              </a:lnSpc>
              <a:spcBef>
                <a:spcPct val="40000"/>
              </a:spcBef>
              <a:buClr>
                <a:srgbClr val="DC4405"/>
              </a:buClr>
              <a:buSzPct val="100000"/>
              <a:defRPr/>
            </a:pPr>
            <a:r>
              <a:rPr lang="en-GB" sz="1600" kern="0" dirty="0" smtClean="0">
                <a:solidFill>
                  <a:schemeClr val="accent1">
                    <a:lumMod val="75000"/>
                  </a:schemeClr>
                </a:solidFill>
                <a:latin typeface="+mn-lt"/>
                <a:ea typeface="ヒラギノ角ゴ Pro W3"/>
              </a:rPr>
              <a:t>    fundamental part of an efficient regulation</a:t>
            </a:r>
          </a:p>
          <a:p>
            <a:pPr marL="261938" lvl="0" indent="-261938">
              <a:lnSpc>
                <a:spcPct val="90000"/>
              </a:lnSpc>
              <a:spcBef>
                <a:spcPct val="40000"/>
              </a:spcBef>
              <a:buClr>
                <a:srgbClr val="DC4405"/>
              </a:buClr>
              <a:buSzPct val="100000"/>
              <a:buFont typeface="Wingdings" pitchFamily="2" charset="2"/>
              <a:buChar char="§"/>
              <a:defRPr/>
            </a:pPr>
            <a:r>
              <a:rPr lang="en-US" sz="1600" kern="0" dirty="0" smtClean="0">
                <a:solidFill>
                  <a:schemeClr val="accent1">
                    <a:lumMod val="75000"/>
                  </a:schemeClr>
                </a:solidFill>
                <a:latin typeface="+mn-lt"/>
                <a:ea typeface="ヒラギノ角ゴ Pro W3"/>
              </a:rPr>
              <a:t>Be </a:t>
            </a:r>
            <a:r>
              <a:rPr lang="en-US" sz="1600" b="1" kern="0" dirty="0" smtClean="0">
                <a:solidFill>
                  <a:srgbClr val="0040D0"/>
                </a:solidFill>
                <a:latin typeface="+mn-lt"/>
                <a:ea typeface="ヒラギノ角ゴ Pro W3"/>
              </a:rPr>
              <a:t>Results Oriented</a:t>
            </a:r>
          </a:p>
          <a:p>
            <a:pPr marL="261938" indent="-261938">
              <a:lnSpc>
                <a:spcPct val="90000"/>
              </a:lnSpc>
              <a:spcBef>
                <a:spcPct val="40000"/>
              </a:spcBef>
              <a:buClr>
                <a:srgbClr val="DC4405"/>
              </a:buClr>
              <a:buSzPct val="100000"/>
              <a:buFont typeface="Wingdings" pitchFamily="2" charset="2"/>
              <a:buChar char="§"/>
              <a:defRPr/>
            </a:pPr>
            <a:r>
              <a:rPr lang="en-GB" sz="1600" b="1" kern="0" dirty="0" smtClean="0">
                <a:solidFill>
                  <a:srgbClr val="0040D0"/>
                </a:solidFill>
                <a:latin typeface="+mn-lt"/>
                <a:ea typeface="ヒラギノ角ゴ Pro W3"/>
              </a:rPr>
              <a:t>Implementation</a:t>
            </a:r>
            <a:r>
              <a:rPr lang="en-GB" sz="1600" kern="0" dirty="0" smtClean="0">
                <a:solidFill>
                  <a:schemeClr val="accent1">
                    <a:lumMod val="75000"/>
                  </a:schemeClr>
                </a:solidFill>
                <a:latin typeface="+mn-lt"/>
                <a:ea typeface="ヒラギノ角ゴ Pro W3"/>
              </a:rPr>
              <a:t> is the Hard Work</a:t>
            </a:r>
            <a:endParaRPr lang="en-GB" sz="1600" kern="0" dirty="0">
              <a:solidFill>
                <a:schemeClr val="accent1">
                  <a:lumMod val="75000"/>
                </a:schemeClr>
              </a:solidFill>
              <a:latin typeface="+mn-lt"/>
            </a:endParaRPr>
          </a:p>
        </p:txBody>
      </p:sp>
      <p:grpSp>
        <p:nvGrpSpPr>
          <p:cNvPr id="6" name="Gruppo 12"/>
          <p:cNvGrpSpPr/>
          <p:nvPr/>
        </p:nvGrpSpPr>
        <p:grpSpPr>
          <a:xfrm>
            <a:off x="5868144" y="3415308"/>
            <a:ext cx="2448272" cy="956642"/>
            <a:chOff x="4427984" y="3991372"/>
            <a:chExt cx="2448272" cy="956642"/>
          </a:xfrm>
        </p:grpSpPr>
        <p:sp>
          <p:nvSpPr>
            <p:cNvPr id="11" name="Rettangolo 10"/>
            <p:cNvSpPr/>
            <p:nvPr/>
          </p:nvSpPr>
          <p:spPr>
            <a:xfrm>
              <a:off x="4427984" y="3991372"/>
              <a:ext cx="2304256" cy="9566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ttangolo 11"/>
            <p:cNvSpPr/>
            <p:nvPr/>
          </p:nvSpPr>
          <p:spPr>
            <a:xfrm>
              <a:off x="4860032" y="4053971"/>
              <a:ext cx="2016224" cy="812530"/>
            </a:xfrm>
            <a:prstGeom prst="rect">
              <a:avLst/>
            </a:prstGeom>
            <a:solidFill>
              <a:srgbClr val="002060"/>
            </a:solidFill>
            <a:ln>
              <a:noFill/>
            </a:ln>
          </p:spPr>
          <p:txBody>
            <a:bodyPr wrap="square">
              <a:spAutoFit/>
            </a:bodyPr>
            <a:lstStyle/>
            <a:p>
              <a:pPr lvl="0" algn="ctr" eaLnBrk="0" hangingPunct="0">
                <a:lnSpc>
                  <a:spcPct val="90000"/>
                </a:lnSpc>
                <a:spcBef>
                  <a:spcPct val="40000"/>
                </a:spcBef>
                <a:buClr>
                  <a:srgbClr val="FF9900"/>
                </a:buClr>
                <a:buSzPct val="125000"/>
                <a:defRPr/>
              </a:pPr>
              <a:r>
                <a:rPr lang="en-GB" sz="1500" b="1" kern="0" dirty="0" smtClean="0">
                  <a:solidFill>
                    <a:schemeClr val="bg1"/>
                  </a:solidFill>
                  <a:latin typeface="+mn-lt"/>
                  <a:ea typeface="ヒラギノ角ゴ Pro W3"/>
                </a:rPr>
                <a:t>The aim of the Regulation is </a:t>
              </a:r>
              <a:r>
                <a:rPr lang="en-GB" sz="2000" b="1" kern="0" dirty="0" smtClean="0">
                  <a:solidFill>
                    <a:schemeClr val="bg1"/>
                  </a:solidFill>
                  <a:latin typeface="+mn-lt"/>
                  <a:ea typeface="ヒラギノ角ゴ Pro W3"/>
                </a:rPr>
                <a:t>improving</a:t>
              </a:r>
              <a:endParaRPr lang="en-GB" sz="2000" b="1" kern="0" dirty="0">
                <a:solidFill>
                  <a:schemeClr val="bg1"/>
                </a:solidFill>
                <a:latin typeface="+mn-lt"/>
                <a:ea typeface="ヒラギノ角ゴ Pro W3"/>
              </a:endParaRPr>
            </a:p>
          </p:txBody>
        </p:sp>
      </p:grpSp>
      <p:cxnSp>
        <p:nvCxnSpPr>
          <p:cNvPr id="14" name="Connettore 1 8"/>
          <p:cNvCxnSpPr/>
          <p:nvPr/>
        </p:nvCxnSpPr>
        <p:spPr>
          <a:xfrm>
            <a:off x="719064" y="2211710"/>
            <a:ext cx="8424936" cy="0"/>
          </a:xfrm>
          <a:prstGeom prst="line">
            <a:avLst/>
          </a:prstGeom>
          <a:ln w="19050">
            <a:solidFill>
              <a:schemeClr val="accent1">
                <a:lumMod val="20000"/>
                <a:lumOff val="8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Connettore 1 9"/>
          <p:cNvCxnSpPr/>
          <p:nvPr/>
        </p:nvCxnSpPr>
        <p:spPr>
          <a:xfrm>
            <a:off x="719064" y="3147814"/>
            <a:ext cx="8424936" cy="0"/>
          </a:xfrm>
          <a:prstGeom prst="line">
            <a:avLst/>
          </a:prstGeom>
          <a:ln w="19050">
            <a:solidFill>
              <a:schemeClr val="accent1">
                <a:lumMod val="20000"/>
                <a:lumOff val="80000"/>
              </a:schemeClr>
            </a:solidFill>
          </a:ln>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200CA9A3-9FF2-47CF-8C5F-52462FBD7B1B}" type="slidenum">
              <a:rPr lang="it-IT" smtClean="0"/>
              <a:pPr>
                <a:defRPr/>
              </a:pPr>
              <a:t>5</a:t>
            </a:fld>
            <a:endParaRPr lang="it-IT"/>
          </a:p>
        </p:txBody>
      </p:sp>
      <p:sp>
        <p:nvSpPr>
          <p:cNvPr id="3" name="Titolo 2"/>
          <p:cNvSpPr>
            <a:spLocks noGrp="1"/>
          </p:cNvSpPr>
          <p:nvPr>
            <p:ph type="title"/>
          </p:nvPr>
        </p:nvSpPr>
        <p:spPr>
          <a:xfrm>
            <a:off x="1115616" y="339502"/>
            <a:ext cx="6418800" cy="360000"/>
          </a:xfrm>
        </p:spPr>
        <p:txBody>
          <a:bodyPr/>
          <a:lstStyle/>
          <a:p>
            <a:r>
              <a:rPr lang="en-GB" dirty="0" smtClean="0"/>
              <a:t>The Italian Regulation of Continuity of Service</a:t>
            </a:r>
          </a:p>
        </p:txBody>
      </p:sp>
      <p:sp>
        <p:nvSpPr>
          <p:cNvPr id="4" name="Segnaposto testo 3"/>
          <p:cNvSpPr>
            <a:spLocks noGrp="1"/>
          </p:cNvSpPr>
          <p:nvPr>
            <p:ph type="body" sz="quarter" idx="11"/>
          </p:nvPr>
        </p:nvSpPr>
        <p:spPr>
          <a:xfrm>
            <a:off x="1115616" y="699542"/>
            <a:ext cx="7610888" cy="360000"/>
          </a:xfrm>
        </p:spPr>
        <p:txBody>
          <a:bodyPr/>
          <a:lstStyle/>
          <a:p>
            <a:pPr>
              <a:lnSpc>
                <a:spcPct val="100000"/>
              </a:lnSpc>
            </a:pPr>
            <a:r>
              <a:rPr lang="en-GB" dirty="0" smtClean="0">
                <a:solidFill>
                  <a:srgbClr val="DC4405"/>
                </a:solidFill>
              </a:rPr>
              <a:t>Having a Good Quality Data Monitoring System</a:t>
            </a:r>
          </a:p>
        </p:txBody>
      </p:sp>
      <p:sp>
        <p:nvSpPr>
          <p:cNvPr id="5" name="Segnaposto testo 4"/>
          <p:cNvSpPr>
            <a:spLocks noGrp="1"/>
          </p:cNvSpPr>
          <p:nvPr>
            <p:ph type="body" sz="quarter" idx="10"/>
          </p:nvPr>
        </p:nvSpPr>
        <p:spPr>
          <a:xfrm>
            <a:off x="708728" y="1779662"/>
            <a:ext cx="8435272" cy="2376264"/>
          </a:xfrm>
        </p:spPr>
        <p:txBody>
          <a:bodyPr/>
          <a:lstStyle/>
          <a:p>
            <a:pPr marL="261938" lvl="0" indent="-261938">
              <a:lnSpc>
                <a:spcPct val="90000"/>
              </a:lnSpc>
              <a:spcBef>
                <a:spcPct val="40000"/>
              </a:spcBef>
              <a:buClr>
                <a:srgbClr val="DC4405"/>
              </a:buClr>
              <a:buSzPct val="100000"/>
              <a:buFont typeface="Wingdings" pitchFamily="2" charset="2"/>
              <a:buChar char="§"/>
              <a:defRPr/>
            </a:pPr>
            <a:r>
              <a:rPr lang="en-GB" sz="1600" dirty="0" smtClean="0">
                <a:solidFill>
                  <a:schemeClr val="accent1">
                    <a:lumMod val="75000"/>
                  </a:schemeClr>
                </a:solidFill>
                <a:latin typeface="+mn-lt"/>
              </a:rPr>
              <a:t>All interruptions have to be recorded</a:t>
            </a:r>
          </a:p>
          <a:p>
            <a:pPr marL="261938" lvl="0" indent="-261938">
              <a:lnSpc>
                <a:spcPct val="90000"/>
              </a:lnSpc>
              <a:spcBef>
                <a:spcPct val="40000"/>
              </a:spcBef>
              <a:buClr>
                <a:srgbClr val="DC4405"/>
              </a:buClr>
              <a:buSzPct val="100000"/>
              <a:buFont typeface="Wingdings" pitchFamily="2" charset="2"/>
              <a:buChar char="§"/>
              <a:defRPr/>
            </a:pPr>
            <a:endParaRPr lang="en-GB" sz="1600" dirty="0" smtClean="0">
              <a:solidFill>
                <a:schemeClr val="accent1">
                  <a:lumMod val="75000"/>
                </a:schemeClr>
              </a:solidFill>
              <a:latin typeface="+mn-lt"/>
            </a:endParaRPr>
          </a:p>
          <a:p>
            <a:pPr marL="261938" lvl="0" indent="-261938">
              <a:lnSpc>
                <a:spcPct val="90000"/>
              </a:lnSpc>
              <a:spcBef>
                <a:spcPct val="40000"/>
              </a:spcBef>
              <a:buClr>
                <a:srgbClr val="DC4405"/>
              </a:buClr>
              <a:buSzPct val="100000"/>
              <a:buFont typeface="Wingdings" pitchFamily="2" charset="2"/>
              <a:buChar char="§"/>
              <a:defRPr/>
            </a:pPr>
            <a:r>
              <a:rPr lang="en-GB" sz="1600" dirty="0" smtClean="0">
                <a:solidFill>
                  <a:schemeClr val="accent1">
                    <a:lumMod val="75000"/>
                  </a:schemeClr>
                </a:solidFill>
                <a:latin typeface="+mn-lt"/>
              </a:rPr>
              <a:t>Automatic identification and logging of interruptions is required for all the remote controlled breakers for HV and MV Power Lines </a:t>
            </a:r>
          </a:p>
          <a:p>
            <a:pPr marL="261938" lvl="0" indent="-261938">
              <a:lnSpc>
                <a:spcPct val="90000"/>
              </a:lnSpc>
              <a:spcBef>
                <a:spcPct val="40000"/>
              </a:spcBef>
              <a:buClr>
                <a:srgbClr val="DC4405"/>
              </a:buClr>
              <a:buSzPct val="100000"/>
              <a:buFont typeface="Wingdings" pitchFamily="2" charset="2"/>
              <a:buChar char="§"/>
              <a:defRPr/>
            </a:pPr>
            <a:endParaRPr lang="en-GB" sz="1600" dirty="0" smtClean="0">
              <a:solidFill>
                <a:schemeClr val="accent1">
                  <a:lumMod val="75000"/>
                </a:schemeClr>
              </a:solidFill>
              <a:latin typeface="+mn-lt"/>
            </a:endParaRPr>
          </a:p>
          <a:p>
            <a:pPr marL="261938" lvl="0" indent="-261938">
              <a:lnSpc>
                <a:spcPct val="90000"/>
              </a:lnSpc>
              <a:spcBef>
                <a:spcPct val="40000"/>
              </a:spcBef>
              <a:buClr>
                <a:srgbClr val="DC4405"/>
              </a:buClr>
              <a:buSzPct val="100000"/>
              <a:buFont typeface="Wingdings" pitchFamily="2" charset="2"/>
              <a:buChar char="§"/>
              <a:defRPr/>
            </a:pPr>
            <a:r>
              <a:rPr lang="en-GB" sz="1600" dirty="0" smtClean="0">
                <a:solidFill>
                  <a:schemeClr val="accent1">
                    <a:lumMod val="75000"/>
                  </a:schemeClr>
                </a:solidFill>
                <a:latin typeface="+mn-lt"/>
              </a:rPr>
              <a:t>Each year, the Regulator carries out Audits in the Operative </a:t>
            </a:r>
            <a:r>
              <a:rPr lang="en-GB" sz="1600" dirty="0" err="1" smtClean="0">
                <a:solidFill>
                  <a:schemeClr val="accent1">
                    <a:lumMod val="75000"/>
                  </a:schemeClr>
                </a:solidFill>
                <a:latin typeface="+mn-lt"/>
              </a:rPr>
              <a:t>Centers</a:t>
            </a:r>
            <a:r>
              <a:rPr lang="en-GB" sz="1600" dirty="0" smtClean="0">
                <a:solidFill>
                  <a:schemeClr val="accent1">
                    <a:lumMod val="75000"/>
                  </a:schemeClr>
                </a:solidFill>
                <a:latin typeface="+mn-lt"/>
              </a:rPr>
              <a:t> to verify the correctness of Continuity data and</a:t>
            </a:r>
            <a:endParaRPr lang="en-GB" sz="1600" dirty="0">
              <a:solidFill>
                <a:schemeClr val="accent1">
                  <a:lumMod val="75000"/>
                </a:schemeClr>
              </a:solidFill>
              <a:latin typeface="+mn-lt"/>
            </a:endParaRPr>
          </a:p>
        </p:txBody>
      </p:sp>
      <p:cxnSp>
        <p:nvCxnSpPr>
          <p:cNvPr id="9" name="Connettore 1 8"/>
          <p:cNvCxnSpPr/>
          <p:nvPr/>
        </p:nvCxnSpPr>
        <p:spPr>
          <a:xfrm>
            <a:off x="719064" y="2283718"/>
            <a:ext cx="8424936" cy="0"/>
          </a:xfrm>
          <a:prstGeom prst="line">
            <a:avLst/>
          </a:prstGeom>
          <a:ln w="19050">
            <a:solidFill>
              <a:schemeClr val="accent1">
                <a:lumMod val="20000"/>
                <a:lumOff val="80000"/>
              </a:schemeClr>
            </a:solidFill>
          </a:ln>
          <a:effectLst/>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a:off x="719064" y="3147814"/>
            <a:ext cx="8424936" cy="0"/>
          </a:xfrm>
          <a:prstGeom prst="line">
            <a:avLst/>
          </a:prstGeom>
          <a:ln w="19050">
            <a:solidFill>
              <a:schemeClr val="accent1">
                <a:lumMod val="20000"/>
                <a:lumOff val="80000"/>
              </a:schemeClr>
            </a:solidFill>
          </a:ln>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200CA9A3-9FF2-47CF-8C5F-52462FBD7B1B}" type="slidenum">
              <a:rPr lang="it-IT" smtClean="0"/>
              <a:pPr>
                <a:defRPr/>
              </a:pPr>
              <a:t>6</a:t>
            </a:fld>
            <a:endParaRPr lang="it-IT"/>
          </a:p>
        </p:txBody>
      </p:sp>
      <p:sp>
        <p:nvSpPr>
          <p:cNvPr id="3" name="Titolo 2"/>
          <p:cNvSpPr>
            <a:spLocks noGrp="1"/>
          </p:cNvSpPr>
          <p:nvPr>
            <p:ph type="title"/>
          </p:nvPr>
        </p:nvSpPr>
        <p:spPr>
          <a:xfrm>
            <a:off x="1043608" y="339502"/>
            <a:ext cx="6418800" cy="360000"/>
          </a:xfrm>
        </p:spPr>
        <p:txBody>
          <a:bodyPr/>
          <a:lstStyle/>
          <a:p>
            <a:r>
              <a:rPr lang="en-GB" dirty="0" smtClean="0"/>
              <a:t>The Italian Regulation of Continuity of Service</a:t>
            </a:r>
          </a:p>
        </p:txBody>
      </p:sp>
      <p:sp>
        <p:nvSpPr>
          <p:cNvPr id="4" name="Segnaposto testo 3"/>
          <p:cNvSpPr>
            <a:spLocks noGrp="1"/>
          </p:cNvSpPr>
          <p:nvPr>
            <p:ph type="body" sz="quarter" idx="11"/>
          </p:nvPr>
        </p:nvSpPr>
        <p:spPr>
          <a:xfrm>
            <a:off x="1043608" y="699542"/>
            <a:ext cx="7610888" cy="360000"/>
          </a:xfrm>
        </p:spPr>
        <p:txBody>
          <a:bodyPr/>
          <a:lstStyle/>
          <a:p>
            <a:pPr>
              <a:lnSpc>
                <a:spcPct val="100000"/>
              </a:lnSpc>
            </a:pPr>
            <a:r>
              <a:rPr lang="en-GB" dirty="0" smtClean="0">
                <a:solidFill>
                  <a:srgbClr val="DC4405"/>
                </a:solidFill>
              </a:rPr>
              <a:t>Having a Good Quality Data Monitoring System</a:t>
            </a:r>
          </a:p>
        </p:txBody>
      </p:sp>
      <p:sp>
        <p:nvSpPr>
          <p:cNvPr id="12" name="Rectangle 10"/>
          <p:cNvSpPr>
            <a:spLocks noChangeArrowheads="1"/>
          </p:cNvSpPr>
          <p:nvPr/>
        </p:nvSpPr>
        <p:spPr bwMode="auto">
          <a:xfrm>
            <a:off x="503040" y="3291830"/>
            <a:ext cx="1476672" cy="327647"/>
          </a:xfrm>
          <a:prstGeom prst="rect">
            <a:avLst/>
          </a:prstGeom>
          <a:noFill/>
          <a:ln w="12700">
            <a:noFill/>
            <a:miter lim="800000"/>
            <a:headEnd/>
            <a:tailEnd/>
          </a:ln>
        </p:spPr>
        <p:txBody>
          <a:bodyPr wrap="square" lIns="80638" tIns="40319" rIns="80638" bIns="40319">
            <a:spAutoFit/>
          </a:bodyPr>
          <a:lstStyle/>
          <a:p>
            <a:pPr marL="261938" indent="-260350" defTabSz="806450">
              <a:buClr>
                <a:srgbClr val="DC4405"/>
              </a:buClr>
              <a:buSzPct val="100000"/>
              <a:buFont typeface="Wingdings" pitchFamily="2" charset="2"/>
              <a:buChar char="§"/>
            </a:pPr>
            <a:r>
              <a:rPr lang="it-IT" sz="1600" dirty="0" err="1" smtClean="0">
                <a:solidFill>
                  <a:schemeClr val="accent1">
                    <a:lumMod val="75000"/>
                  </a:schemeClr>
                </a:solidFill>
                <a:latin typeface="Verdana" pitchFamily="34" charset="0"/>
                <a:sym typeface="Verdana" pitchFamily="34" charset="0"/>
              </a:rPr>
              <a:t>Origin</a:t>
            </a:r>
            <a:endParaRPr lang="it-IT" sz="1600" dirty="0" smtClean="0">
              <a:solidFill>
                <a:schemeClr val="accent1">
                  <a:lumMod val="75000"/>
                </a:schemeClr>
              </a:solidFill>
              <a:latin typeface="Verdana" pitchFamily="34" charset="0"/>
              <a:sym typeface="Verdana" pitchFamily="34" charset="0"/>
            </a:endParaRPr>
          </a:p>
        </p:txBody>
      </p:sp>
      <p:sp>
        <p:nvSpPr>
          <p:cNvPr id="15" name="Rectangle 10"/>
          <p:cNvSpPr>
            <a:spLocks noChangeArrowheads="1"/>
          </p:cNvSpPr>
          <p:nvPr/>
        </p:nvSpPr>
        <p:spPr bwMode="auto">
          <a:xfrm>
            <a:off x="503040" y="1956071"/>
            <a:ext cx="1260648" cy="327647"/>
          </a:xfrm>
          <a:prstGeom prst="rect">
            <a:avLst/>
          </a:prstGeom>
          <a:noFill/>
          <a:ln w="12700">
            <a:noFill/>
            <a:miter lim="800000"/>
            <a:headEnd/>
            <a:tailEnd/>
          </a:ln>
        </p:spPr>
        <p:txBody>
          <a:bodyPr wrap="square" lIns="80638" tIns="40319" rIns="80638" bIns="40319">
            <a:spAutoFit/>
          </a:bodyPr>
          <a:lstStyle/>
          <a:p>
            <a:pPr marL="261938" indent="-260350" defTabSz="806450">
              <a:buClr>
                <a:srgbClr val="DC4405"/>
              </a:buClr>
              <a:buSzPct val="100000"/>
              <a:buFont typeface="Wingdings" pitchFamily="2" charset="2"/>
              <a:buChar char="§"/>
            </a:pPr>
            <a:r>
              <a:rPr lang="it-IT" sz="1600" dirty="0" err="1" smtClean="0">
                <a:solidFill>
                  <a:schemeClr val="accent1">
                    <a:lumMod val="75000"/>
                  </a:schemeClr>
                </a:solidFill>
                <a:latin typeface="+mn-lt"/>
                <a:cs typeface="Arial" panose="020B0604020202020204" pitchFamily="34" charset="0"/>
                <a:sym typeface="Verdana" pitchFamily="34" charset="0"/>
              </a:rPr>
              <a:t>Type</a:t>
            </a:r>
            <a:endParaRPr lang="it-IT" sz="1600" dirty="0" smtClean="0">
              <a:solidFill>
                <a:schemeClr val="accent1">
                  <a:lumMod val="75000"/>
                </a:schemeClr>
              </a:solidFill>
              <a:latin typeface="+mn-lt"/>
              <a:cs typeface="Arial" panose="020B0604020202020204" pitchFamily="34" charset="0"/>
              <a:sym typeface="Verdana" pitchFamily="34" charset="0"/>
            </a:endParaRPr>
          </a:p>
        </p:txBody>
      </p:sp>
      <p:sp>
        <p:nvSpPr>
          <p:cNvPr id="18" name="Rectangle 10"/>
          <p:cNvSpPr>
            <a:spLocks noChangeArrowheads="1"/>
          </p:cNvSpPr>
          <p:nvPr/>
        </p:nvSpPr>
        <p:spPr bwMode="auto">
          <a:xfrm>
            <a:off x="503040" y="2715766"/>
            <a:ext cx="1620688" cy="327647"/>
          </a:xfrm>
          <a:prstGeom prst="rect">
            <a:avLst/>
          </a:prstGeom>
          <a:noFill/>
          <a:ln w="12700">
            <a:noFill/>
            <a:miter lim="800000"/>
            <a:headEnd/>
            <a:tailEnd/>
          </a:ln>
        </p:spPr>
        <p:txBody>
          <a:bodyPr wrap="square" lIns="80638" tIns="40319" rIns="80638" bIns="40319">
            <a:spAutoFit/>
          </a:bodyPr>
          <a:lstStyle/>
          <a:p>
            <a:pPr marL="261938" indent="-260350" defTabSz="806450">
              <a:buClr>
                <a:srgbClr val="DC4405"/>
              </a:buClr>
              <a:buSzPct val="100000"/>
              <a:buFont typeface="Wingdings" pitchFamily="2" charset="2"/>
              <a:buChar char="§"/>
            </a:pPr>
            <a:r>
              <a:rPr lang="it-IT" sz="1600" dirty="0" err="1" smtClean="0">
                <a:solidFill>
                  <a:schemeClr val="accent1">
                    <a:lumMod val="75000"/>
                  </a:schemeClr>
                </a:solidFill>
                <a:latin typeface="Verdana" pitchFamily="34" charset="0"/>
                <a:sym typeface="Verdana" pitchFamily="34" charset="0"/>
              </a:rPr>
              <a:t>Causes</a:t>
            </a:r>
            <a:endParaRPr lang="it-IT" sz="1600" dirty="0" smtClean="0">
              <a:solidFill>
                <a:schemeClr val="accent1">
                  <a:lumMod val="75000"/>
                </a:schemeClr>
              </a:solidFill>
              <a:latin typeface="Verdana" pitchFamily="34" charset="0"/>
              <a:sym typeface="Verdana" pitchFamily="34" charset="0"/>
            </a:endParaRPr>
          </a:p>
        </p:txBody>
      </p:sp>
      <p:sp>
        <p:nvSpPr>
          <p:cNvPr id="20" name="Rectangle 10"/>
          <p:cNvSpPr>
            <a:spLocks noChangeArrowheads="1"/>
          </p:cNvSpPr>
          <p:nvPr/>
        </p:nvSpPr>
        <p:spPr bwMode="auto">
          <a:xfrm>
            <a:off x="503040" y="3954342"/>
            <a:ext cx="8784976" cy="345600"/>
          </a:xfrm>
          <a:prstGeom prst="rect">
            <a:avLst/>
          </a:prstGeom>
          <a:noFill/>
          <a:ln w="12700">
            <a:noFill/>
            <a:miter lim="800000"/>
            <a:headEnd/>
            <a:tailEnd/>
          </a:ln>
        </p:spPr>
        <p:txBody>
          <a:bodyPr wrap="square" lIns="80638" tIns="40319" rIns="80638" bIns="40319">
            <a:spAutoFit/>
          </a:bodyPr>
          <a:lstStyle/>
          <a:p>
            <a:pPr marL="261938" indent="-260350" defTabSz="806450">
              <a:lnSpc>
                <a:spcPct val="120000"/>
              </a:lnSpc>
              <a:buClr>
                <a:srgbClr val="DC4405"/>
              </a:buClr>
              <a:buSzPct val="100000"/>
              <a:buFont typeface="Wingdings" pitchFamily="2" charset="2"/>
              <a:buChar char="§"/>
            </a:pPr>
            <a:r>
              <a:rPr lang="it-IT" sz="1600" dirty="0" err="1" smtClean="0">
                <a:solidFill>
                  <a:schemeClr val="accent1">
                    <a:lumMod val="75000"/>
                  </a:schemeClr>
                </a:solidFill>
                <a:latin typeface="Verdana" pitchFamily="34" charset="0"/>
                <a:sym typeface="Verdana" pitchFamily="34" charset="0"/>
              </a:rPr>
              <a:t>Geographical</a:t>
            </a:r>
            <a:r>
              <a:rPr lang="it-IT" sz="1600" dirty="0" smtClean="0">
                <a:solidFill>
                  <a:schemeClr val="accent1">
                    <a:lumMod val="75000"/>
                  </a:schemeClr>
                </a:solidFill>
                <a:latin typeface="Verdana" pitchFamily="34" charset="0"/>
                <a:sym typeface="Verdana" pitchFamily="34" charset="0"/>
              </a:rPr>
              <a:t> </a:t>
            </a:r>
            <a:r>
              <a:rPr lang="it-IT" sz="1600" dirty="0" err="1" smtClean="0">
                <a:solidFill>
                  <a:schemeClr val="accent1">
                    <a:lumMod val="75000"/>
                  </a:schemeClr>
                </a:solidFill>
                <a:latin typeface="Verdana" pitchFamily="34" charset="0"/>
                <a:sym typeface="Verdana" pitchFamily="34" charset="0"/>
              </a:rPr>
              <a:t>classification</a:t>
            </a:r>
            <a:r>
              <a:rPr lang="it-IT" sz="1600" dirty="0" smtClean="0">
                <a:solidFill>
                  <a:schemeClr val="accent1">
                    <a:lumMod val="75000"/>
                  </a:schemeClr>
                </a:solidFill>
                <a:latin typeface="Verdana" pitchFamily="34" charset="0"/>
                <a:sym typeface="Verdana" pitchFamily="34" charset="0"/>
              </a:rPr>
              <a:t>: High, Medium, Low </a:t>
            </a:r>
            <a:r>
              <a:rPr lang="it-IT" sz="1600" dirty="0" err="1" smtClean="0">
                <a:solidFill>
                  <a:schemeClr val="accent1">
                    <a:lumMod val="75000"/>
                  </a:schemeClr>
                </a:solidFill>
                <a:latin typeface="Verdana" pitchFamily="34" charset="0"/>
                <a:sym typeface="Verdana" pitchFamily="34" charset="0"/>
              </a:rPr>
              <a:t>Inhabitants</a:t>
            </a:r>
            <a:r>
              <a:rPr lang="it-IT" sz="1600" dirty="0" smtClean="0">
                <a:solidFill>
                  <a:schemeClr val="accent1">
                    <a:lumMod val="75000"/>
                  </a:schemeClr>
                </a:solidFill>
                <a:latin typeface="Verdana" pitchFamily="34" charset="0"/>
                <a:sym typeface="Verdana" pitchFamily="34" charset="0"/>
              </a:rPr>
              <a:t> Density </a:t>
            </a:r>
            <a:r>
              <a:rPr lang="it-IT" sz="1600" dirty="0" err="1" smtClean="0">
                <a:solidFill>
                  <a:schemeClr val="accent1">
                    <a:lumMod val="75000"/>
                  </a:schemeClr>
                </a:solidFill>
                <a:latin typeface="Verdana" pitchFamily="34" charset="0"/>
                <a:sym typeface="Verdana" pitchFamily="34" charset="0"/>
              </a:rPr>
              <a:t>Districts</a:t>
            </a:r>
            <a:endParaRPr lang="it-IT" sz="1600" dirty="0">
              <a:solidFill>
                <a:schemeClr val="accent1">
                  <a:lumMod val="75000"/>
                </a:schemeClr>
              </a:solidFill>
              <a:latin typeface="Verdana" pitchFamily="34" charset="0"/>
              <a:sym typeface="Verdana" pitchFamily="34" charset="0"/>
            </a:endParaRPr>
          </a:p>
        </p:txBody>
      </p:sp>
      <p:sp>
        <p:nvSpPr>
          <p:cNvPr id="21" name="20 Rectángulo"/>
          <p:cNvSpPr/>
          <p:nvPr/>
        </p:nvSpPr>
        <p:spPr>
          <a:xfrm>
            <a:off x="1728192" y="1491630"/>
            <a:ext cx="2988000" cy="11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chemeClr val="bg1"/>
                </a:solidFill>
              </a:rPr>
              <a:t>“With Notice”</a:t>
            </a:r>
          </a:p>
          <a:p>
            <a:pPr algn="ctr"/>
            <a:r>
              <a:rPr lang="es-CO" sz="1400" dirty="0" err="1" smtClean="0">
                <a:solidFill>
                  <a:schemeClr val="bg1"/>
                </a:solidFill>
              </a:rPr>
              <a:t>If</a:t>
            </a:r>
            <a:r>
              <a:rPr lang="es-CO" sz="1400" dirty="0" smtClean="0">
                <a:solidFill>
                  <a:schemeClr val="bg1"/>
                </a:solidFill>
              </a:rPr>
              <a:t> the </a:t>
            </a:r>
            <a:r>
              <a:rPr lang="es-CO" sz="1400" dirty="0" err="1" smtClean="0">
                <a:solidFill>
                  <a:schemeClr val="bg1"/>
                </a:solidFill>
              </a:rPr>
              <a:t>notice</a:t>
            </a:r>
            <a:r>
              <a:rPr lang="es-CO" sz="1400" dirty="0" smtClean="0">
                <a:solidFill>
                  <a:schemeClr val="bg1"/>
                </a:solidFill>
              </a:rPr>
              <a:t> </a:t>
            </a:r>
            <a:r>
              <a:rPr lang="es-CO" sz="1400" dirty="0" err="1" smtClean="0">
                <a:solidFill>
                  <a:schemeClr val="bg1"/>
                </a:solidFill>
              </a:rPr>
              <a:t>to</a:t>
            </a:r>
            <a:r>
              <a:rPr lang="es-CO" sz="1400" dirty="0" smtClean="0">
                <a:solidFill>
                  <a:schemeClr val="bg1"/>
                </a:solidFill>
              </a:rPr>
              <a:t> the </a:t>
            </a:r>
            <a:r>
              <a:rPr lang="es-CO" sz="1400" dirty="0" err="1" smtClean="0">
                <a:solidFill>
                  <a:schemeClr val="bg1"/>
                </a:solidFill>
              </a:rPr>
              <a:t>customers</a:t>
            </a:r>
            <a:r>
              <a:rPr lang="es-CO" sz="1400" dirty="0" smtClean="0">
                <a:solidFill>
                  <a:schemeClr val="bg1"/>
                </a:solidFill>
              </a:rPr>
              <a:t> </a:t>
            </a:r>
            <a:r>
              <a:rPr lang="es-CO" sz="1400" dirty="0" err="1" smtClean="0">
                <a:solidFill>
                  <a:schemeClr val="bg1"/>
                </a:solidFill>
              </a:rPr>
              <a:t>is</a:t>
            </a:r>
            <a:r>
              <a:rPr lang="es-CO" sz="1400" dirty="0" smtClean="0">
                <a:solidFill>
                  <a:schemeClr val="bg1"/>
                </a:solidFill>
              </a:rPr>
              <a:t> </a:t>
            </a:r>
            <a:r>
              <a:rPr lang="es-CO" sz="1400" dirty="0" err="1" smtClean="0">
                <a:solidFill>
                  <a:schemeClr val="bg1"/>
                </a:solidFill>
              </a:rPr>
              <a:t>given</a:t>
            </a:r>
            <a:r>
              <a:rPr lang="es-CO" sz="1400" dirty="0" smtClean="0">
                <a:solidFill>
                  <a:schemeClr val="bg1"/>
                </a:solidFill>
              </a:rPr>
              <a:t> </a:t>
            </a:r>
            <a:r>
              <a:rPr lang="es-CO" sz="1400" dirty="0" err="1" smtClean="0">
                <a:solidFill>
                  <a:schemeClr val="bg1"/>
                </a:solidFill>
              </a:rPr>
              <a:t>two</a:t>
            </a:r>
            <a:r>
              <a:rPr lang="es-CO" sz="1400" dirty="0" smtClean="0">
                <a:solidFill>
                  <a:schemeClr val="bg1"/>
                </a:solidFill>
              </a:rPr>
              <a:t> </a:t>
            </a:r>
            <a:r>
              <a:rPr lang="es-CO" sz="1400" dirty="0" err="1" smtClean="0">
                <a:solidFill>
                  <a:schemeClr val="bg1"/>
                </a:solidFill>
              </a:rPr>
              <a:t>workings</a:t>
            </a:r>
            <a:r>
              <a:rPr lang="es-CO" sz="1400" dirty="0" smtClean="0">
                <a:solidFill>
                  <a:schemeClr val="bg1"/>
                </a:solidFill>
              </a:rPr>
              <a:t> </a:t>
            </a:r>
            <a:r>
              <a:rPr lang="es-CO" sz="1400" dirty="0" err="1" smtClean="0">
                <a:solidFill>
                  <a:schemeClr val="bg1"/>
                </a:solidFill>
              </a:rPr>
              <a:t>day</a:t>
            </a:r>
            <a:r>
              <a:rPr lang="es-CO" sz="1400" dirty="0" smtClean="0">
                <a:solidFill>
                  <a:schemeClr val="bg1"/>
                </a:solidFill>
              </a:rPr>
              <a:t> in </a:t>
            </a:r>
            <a:r>
              <a:rPr lang="es-CO" sz="1400" dirty="0" err="1" smtClean="0">
                <a:solidFill>
                  <a:schemeClr val="bg1"/>
                </a:solidFill>
              </a:rPr>
              <a:t>advance</a:t>
            </a:r>
            <a:endParaRPr lang="es-ES" sz="1400" dirty="0">
              <a:solidFill>
                <a:schemeClr val="bg1"/>
              </a:solidFill>
            </a:endParaRPr>
          </a:p>
        </p:txBody>
      </p:sp>
      <p:sp>
        <p:nvSpPr>
          <p:cNvPr id="22" name="21 Rectángulo"/>
          <p:cNvSpPr/>
          <p:nvPr/>
        </p:nvSpPr>
        <p:spPr>
          <a:xfrm>
            <a:off x="4752352" y="1491630"/>
            <a:ext cx="2988000" cy="1116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chemeClr val="accent1"/>
                </a:solidFill>
              </a:rPr>
              <a:t>“</a:t>
            </a:r>
            <a:r>
              <a:rPr lang="es-CO" b="1" dirty="0" err="1" smtClean="0">
                <a:solidFill>
                  <a:schemeClr val="accent1"/>
                </a:solidFill>
              </a:rPr>
              <a:t>Without</a:t>
            </a:r>
            <a:r>
              <a:rPr lang="es-CO" b="1" dirty="0" smtClean="0">
                <a:solidFill>
                  <a:schemeClr val="accent1"/>
                </a:solidFill>
              </a:rPr>
              <a:t> Notice”</a:t>
            </a:r>
          </a:p>
          <a:p>
            <a:pPr algn="ctr"/>
            <a:r>
              <a:rPr lang="es-CO" sz="1400" b="1" dirty="0" smtClean="0">
                <a:solidFill>
                  <a:schemeClr val="accent1"/>
                </a:solidFill>
              </a:rPr>
              <a:t>Long</a:t>
            </a:r>
            <a:r>
              <a:rPr lang="es-CO" sz="1400" dirty="0" smtClean="0">
                <a:solidFill>
                  <a:schemeClr val="accent1"/>
                </a:solidFill>
              </a:rPr>
              <a:t> </a:t>
            </a:r>
            <a:r>
              <a:rPr lang="es-CO" sz="1200" dirty="0" smtClean="0">
                <a:solidFill>
                  <a:schemeClr val="accent1"/>
                </a:solidFill>
              </a:rPr>
              <a:t>(</a:t>
            </a:r>
            <a:r>
              <a:rPr lang="es-CO" sz="1200" dirty="0" err="1" smtClean="0">
                <a:solidFill>
                  <a:schemeClr val="accent1"/>
                </a:solidFill>
              </a:rPr>
              <a:t>duration</a:t>
            </a:r>
            <a:r>
              <a:rPr lang="es-CO" sz="1200" dirty="0" smtClean="0">
                <a:solidFill>
                  <a:schemeClr val="accent1"/>
                </a:solidFill>
              </a:rPr>
              <a:t> &gt;3 min)</a:t>
            </a:r>
            <a:endParaRPr lang="es-CO" sz="1400" dirty="0" smtClean="0">
              <a:solidFill>
                <a:schemeClr val="accent1"/>
              </a:solidFill>
            </a:endParaRPr>
          </a:p>
          <a:p>
            <a:pPr algn="ctr"/>
            <a:r>
              <a:rPr lang="es-CO" sz="1400" b="1" dirty="0" smtClean="0">
                <a:solidFill>
                  <a:schemeClr val="accent1"/>
                </a:solidFill>
              </a:rPr>
              <a:t>Short</a:t>
            </a:r>
            <a:r>
              <a:rPr lang="es-CO" sz="1400" dirty="0" smtClean="0">
                <a:solidFill>
                  <a:schemeClr val="accent1"/>
                </a:solidFill>
              </a:rPr>
              <a:t> </a:t>
            </a:r>
            <a:r>
              <a:rPr lang="es-CO" sz="1200" dirty="0" smtClean="0">
                <a:solidFill>
                  <a:schemeClr val="accent1"/>
                </a:solidFill>
              </a:rPr>
              <a:t>(</a:t>
            </a:r>
            <a:r>
              <a:rPr lang="es-CO" sz="1200" dirty="0" err="1" smtClean="0">
                <a:solidFill>
                  <a:schemeClr val="accent1"/>
                </a:solidFill>
              </a:rPr>
              <a:t>duration</a:t>
            </a:r>
            <a:r>
              <a:rPr lang="es-CO" sz="1200" dirty="0" smtClean="0">
                <a:solidFill>
                  <a:schemeClr val="accent1"/>
                </a:solidFill>
              </a:rPr>
              <a:t> &gt;1 </a:t>
            </a:r>
            <a:r>
              <a:rPr lang="es-CO" sz="1200" dirty="0" err="1" smtClean="0">
                <a:solidFill>
                  <a:schemeClr val="accent1"/>
                </a:solidFill>
              </a:rPr>
              <a:t>sec</a:t>
            </a:r>
            <a:r>
              <a:rPr lang="es-CO" sz="1200" dirty="0" smtClean="0">
                <a:solidFill>
                  <a:schemeClr val="accent1"/>
                </a:solidFill>
              </a:rPr>
              <a:t> and &lt;=3 min)</a:t>
            </a:r>
            <a:endParaRPr lang="es-CO" sz="1400" dirty="0" smtClean="0">
              <a:solidFill>
                <a:schemeClr val="accent1"/>
              </a:solidFill>
            </a:endParaRPr>
          </a:p>
          <a:p>
            <a:pPr algn="ctr"/>
            <a:r>
              <a:rPr lang="es-CO" sz="1400" b="1" dirty="0" err="1" smtClean="0">
                <a:solidFill>
                  <a:schemeClr val="accent1"/>
                </a:solidFill>
              </a:rPr>
              <a:t>Transiet</a:t>
            </a:r>
            <a:r>
              <a:rPr lang="es-CO" sz="1400" b="1" dirty="0" smtClean="0">
                <a:solidFill>
                  <a:schemeClr val="accent1"/>
                </a:solidFill>
              </a:rPr>
              <a:t> </a:t>
            </a:r>
            <a:r>
              <a:rPr lang="es-CO" sz="1200" dirty="0" smtClean="0">
                <a:solidFill>
                  <a:schemeClr val="accent1"/>
                </a:solidFill>
              </a:rPr>
              <a:t>(</a:t>
            </a:r>
            <a:r>
              <a:rPr lang="es-CO" sz="1200" dirty="0" err="1" smtClean="0">
                <a:solidFill>
                  <a:schemeClr val="accent1"/>
                </a:solidFill>
              </a:rPr>
              <a:t>duration</a:t>
            </a:r>
            <a:r>
              <a:rPr lang="es-CO" sz="1200" dirty="0" smtClean="0">
                <a:solidFill>
                  <a:schemeClr val="accent1"/>
                </a:solidFill>
              </a:rPr>
              <a:t> &lt;=1sec)</a:t>
            </a:r>
          </a:p>
        </p:txBody>
      </p:sp>
      <p:sp>
        <p:nvSpPr>
          <p:cNvPr id="24" name="23 Rectángulo"/>
          <p:cNvSpPr/>
          <p:nvPr/>
        </p:nvSpPr>
        <p:spPr>
          <a:xfrm>
            <a:off x="1728192" y="2643758"/>
            <a:ext cx="1980000"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chemeClr val="bg1"/>
                </a:solidFill>
              </a:rPr>
              <a:t>“</a:t>
            </a:r>
            <a:r>
              <a:rPr lang="es-CO" b="1" dirty="0" err="1" smtClean="0">
                <a:solidFill>
                  <a:schemeClr val="bg1"/>
                </a:solidFill>
              </a:rPr>
              <a:t>Force</a:t>
            </a:r>
            <a:r>
              <a:rPr lang="es-CO" b="1" dirty="0" smtClean="0">
                <a:solidFill>
                  <a:schemeClr val="bg1"/>
                </a:solidFill>
              </a:rPr>
              <a:t> </a:t>
            </a:r>
            <a:r>
              <a:rPr lang="es-CO" b="1" dirty="0" err="1" smtClean="0">
                <a:solidFill>
                  <a:schemeClr val="bg1"/>
                </a:solidFill>
              </a:rPr>
              <a:t>Majeure</a:t>
            </a:r>
            <a:r>
              <a:rPr lang="es-CO" b="1" dirty="0" smtClean="0">
                <a:solidFill>
                  <a:schemeClr val="bg1"/>
                </a:solidFill>
              </a:rPr>
              <a:t>”</a:t>
            </a:r>
          </a:p>
        </p:txBody>
      </p:sp>
      <p:sp>
        <p:nvSpPr>
          <p:cNvPr id="25" name="24 Rectángulo"/>
          <p:cNvSpPr/>
          <p:nvPr/>
        </p:nvSpPr>
        <p:spPr>
          <a:xfrm>
            <a:off x="3744144" y="2643758"/>
            <a:ext cx="1980000" cy="57606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chemeClr val="accent1"/>
                </a:solidFill>
              </a:rPr>
              <a:t>“</a:t>
            </a:r>
            <a:r>
              <a:rPr lang="es-CO" b="1" dirty="0" err="1" smtClean="0">
                <a:solidFill>
                  <a:schemeClr val="accent1"/>
                </a:solidFill>
              </a:rPr>
              <a:t>External</a:t>
            </a:r>
            <a:r>
              <a:rPr lang="es-CO" b="1" dirty="0" smtClean="0">
                <a:solidFill>
                  <a:schemeClr val="accent1"/>
                </a:solidFill>
              </a:rPr>
              <a:t>”</a:t>
            </a:r>
          </a:p>
        </p:txBody>
      </p:sp>
      <p:sp>
        <p:nvSpPr>
          <p:cNvPr id="26" name="25 Rectángulo"/>
          <p:cNvSpPr/>
          <p:nvPr/>
        </p:nvSpPr>
        <p:spPr>
          <a:xfrm>
            <a:off x="5760352" y="2643758"/>
            <a:ext cx="1980000" cy="57606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rgbClr val="DC4405"/>
                </a:solidFill>
              </a:rPr>
              <a:t>“</a:t>
            </a:r>
            <a:r>
              <a:rPr lang="es-CO" b="1" dirty="0" err="1" smtClean="0">
                <a:solidFill>
                  <a:srgbClr val="DC4405"/>
                </a:solidFill>
              </a:rPr>
              <a:t>Other</a:t>
            </a:r>
            <a:r>
              <a:rPr lang="es-CO" b="1" dirty="0" smtClean="0">
                <a:solidFill>
                  <a:srgbClr val="DC4405"/>
                </a:solidFill>
              </a:rPr>
              <a:t> Causes”</a:t>
            </a:r>
          </a:p>
        </p:txBody>
      </p:sp>
      <p:sp>
        <p:nvSpPr>
          <p:cNvPr id="29" name="28 Rectángulo"/>
          <p:cNvSpPr/>
          <p:nvPr/>
        </p:nvSpPr>
        <p:spPr>
          <a:xfrm>
            <a:off x="1727904" y="3255886"/>
            <a:ext cx="1476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err="1" smtClean="0">
                <a:solidFill>
                  <a:schemeClr val="bg1"/>
                </a:solidFill>
              </a:rPr>
              <a:t>Transmission</a:t>
            </a:r>
            <a:r>
              <a:rPr lang="es-CO" sz="1200" b="1" dirty="0" smtClean="0">
                <a:solidFill>
                  <a:schemeClr val="bg1"/>
                </a:solidFill>
              </a:rPr>
              <a:t> Network</a:t>
            </a:r>
          </a:p>
        </p:txBody>
      </p:sp>
      <p:sp>
        <p:nvSpPr>
          <p:cNvPr id="30" name="29 Rectángulo"/>
          <p:cNvSpPr/>
          <p:nvPr/>
        </p:nvSpPr>
        <p:spPr>
          <a:xfrm>
            <a:off x="3240016" y="3255886"/>
            <a:ext cx="1476000" cy="540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err="1" smtClean="0">
                <a:solidFill>
                  <a:schemeClr val="accent1"/>
                </a:solidFill>
              </a:rPr>
              <a:t>High</a:t>
            </a:r>
            <a:r>
              <a:rPr lang="es-CO" sz="1200" b="1" dirty="0" smtClean="0">
                <a:solidFill>
                  <a:schemeClr val="accent1"/>
                </a:solidFill>
              </a:rPr>
              <a:t> </a:t>
            </a:r>
            <a:r>
              <a:rPr lang="es-CO" sz="1200" b="1" dirty="0" err="1" smtClean="0">
                <a:solidFill>
                  <a:schemeClr val="accent1"/>
                </a:solidFill>
              </a:rPr>
              <a:t>Voltage</a:t>
            </a:r>
            <a:r>
              <a:rPr lang="es-CO" sz="1200" b="1" dirty="0" smtClean="0">
                <a:solidFill>
                  <a:schemeClr val="accent1"/>
                </a:solidFill>
              </a:rPr>
              <a:t> Network</a:t>
            </a:r>
          </a:p>
        </p:txBody>
      </p:sp>
      <p:sp>
        <p:nvSpPr>
          <p:cNvPr id="31" name="30 Rectángulo"/>
          <p:cNvSpPr/>
          <p:nvPr/>
        </p:nvSpPr>
        <p:spPr>
          <a:xfrm>
            <a:off x="4752184" y="3255886"/>
            <a:ext cx="1476000" cy="540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err="1" smtClean="0">
                <a:solidFill>
                  <a:srgbClr val="DC4405"/>
                </a:solidFill>
              </a:rPr>
              <a:t>Medium</a:t>
            </a:r>
            <a:r>
              <a:rPr lang="es-CO" sz="1200" b="1" dirty="0" smtClean="0">
                <a:solidFill>
                  <a:srgbClr val="DC4405"/>
                </a:solidFill>
              </a:rPr>
              <a:t> </a:t>
            </a:r>
            <a:r>
              <a:rPr lang="es-CO" sz="1200" b="1" dirty="0" err="1" smtClean="0">
                <a:solidFill>
                  <a:srgbClr val="DC4405"/>
                </a:solidFill>
              </a:rPr>
              <a:t>Voltage</a:t>
            </a:r>
            <a:r>
              <a:rPr lang="es-CO" sz="1200" b="1" dirty="0" smtClean="0">
                <a:solidFill>
                  <a:srgbClr val="DC4405"/>
                </a:solidFill>
              </a:rPr>
              <a:t> Network</a:t>
            </a:r>
          </a:p>
        </p:txBody>
      </p:sp>
      <p:sp>
        <p:nvSpPr>
          <p:cNvPr id="32" name="31 Rectángulo"/>
          <p:cNvSpPr/>
          <p:nvPr/>
        </p:nvSpPr>
        <p:spPr>
          <a:xfrm>
            <a:off x="6264352" y="3255886"/>
            <a:ext cx="1476000" cy="540000"/>
          </a:xfrm>
          <a:prstGeom prst="rect">
            <a:avLst/>
          </a:prstGeom>
          <a:solidFill>
            <a:srgbClr val="ECF1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err="1" smtClean="0">
                <a:solidFill>
                  <a:srgbClr val="DC4405"/>
                </a:solidFill>
              </a:rPr>
              <a:t>Low</a:t>
            </a:r>
            <a:r>
              <a:rPr lang="es-CO" sz="1200" b="1" dirty="0" smtClean="0">
                <a:solidFill>
                  <a:srgbClr val="DC4405"/>
                </a:solidFill>
              </a:rPr>
              <a:t> </a:t>
            </a:r>
            <a:r>
              <a:rPr lang="es-CO" sz="1200" b="1" dirty="0" err="1" smtClean="0">
                <a:solidFill>
                  <a:srgbClr val="DC4405"/>
                </a:solidFill>
              </a:rPr>
              <a:t>Voltage</a:t>
            </a:r>
            <a:r>
              <a:rPr lang="es-CO" sz="1200" b="1" dirty="0" smtClean="0">
                <a:solidFill>
                  <a:srgbClr val="DC4405"/>
                </a:solidFill>
              </a:rPr>
              <a:t> Network</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45 Rectángulo"/>
          <p:cNvSpPr/>
          <p:nvPr/>
        </p:nvSpPr>
        <p:spPr>
          <a:xfrm>
            <a:off x="1403648" y="3795886"/>
            <a:ext cx="6480720" cy="10081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5" name="44 Rectángulo"/>
          <p:cNvSpPr/>
          <p:nvPr/>
        </p:nvSpPr>
        <p:spPr>
          <a:xfrm>
            <a:off x="1403648" y="2643758"/>
            <a:ext cx="6480720" cy="1008112"/>
          </a:xfrm>
          <a:prstGeom prst="rect">
            <a:avLst/>
          </a:prstGeom>
          <a:noFill/>
          <a:ln>
            <a:solidFill>
              <a:srgbClr val="0038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lumMod val="50000"/>
                </a:schemeClr>
              </a:solidFill>
            </a:endParaRPr>
          </a:p>
        </p:txBody>
      </p:sp>
      <p:sp>
        <p:nvSpPr>
          <p:cNvPr id="44" name="43 Rectángulo"/>
          <p:cNvSpPr/>
          <p:nvPr/>
        </p:nvSpPr>
        <p:spPr>
          <a:xfrm>
            <a:off x="1403648" y="1491630"/>
            <a:ext cx="6480720" cy="10081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Segnaposto numero diapositiva 1"/>
          <p:cNvSpPr>
            <a:spLocks noGrp="1"/>
          </p:cNvSpPr>
          <p:nvPr>
            <p:ph type="sldNum" sz="quarter" idx="12"/>
          </p:nvPr>
        </p:nvSpPr>
        <p:spPr/>
        <p:txBody>
          <a:bodyPr/>
          <a:lstStyle/>
          <a:p>
            <a:pPr>
              <a:defRPr/>
            </a:pPr>
            <a:fld id="{200CA9A3-9FF2-47CF-8C5F-52462FBD7B1B}" type="slidenum">
              <a:rPr lang="it-IT" smtClean="0"/>
              <a:pPr>
                <a:defRPr/>
              </a:pPr>
              <a:t>7</a:t>
            </a:fld>
            <a:endParaRPr lang="it-IT"/>
          </a:p>
        </p:txBody>
      </p:sp>
      <p:sp>
        <p:nvSpPr>
          <p:cNvPr id="3" name="Titolo 2"/>
          <p:cNvSpPr>
            <a:spLocks noGrp="1"/>
          </p:cNvSpPr>
          <p:nvPr>
            <p:ph type="title"/>
          </p:nvPr>
        </p:nvSpPr>
        <p:spPr>
          <a:xfrm>
            <a:off x="1115616" y="339502"/>
            <a:ext cx="6418800" cy="360000"/>
          </a:xfrm>
        </p:spPr>
        <p:txBody>
          <a:bodyPr/>
          <a:lstStyle/>
          <a:p>
            <a:r>
              <a:rPr lang="en-GB" dirty="0" smtClean="0"/>
              <a:t>The Italian Regulation of Continuity of Service</a:t>
            </a:r>
          </a:p>
        </p:txBody>
      </p:sp>
      <p:sp>
        <p:nvSpPr>
          <p:cNvPr id="4" name="Segnaposto testo 3"/>
          <p:cNvSpPr>
            <a:spLocks noGrp="1"/>
          </p:cNvSpPr>
          <p:nvPr>
            <p:ph type="body" sz="quarter" idx="11"/>
          </p:nvPr>
        </p:nvSpPr>
        <p:spPr>
          <a:xfrm>
            <a:off x="1115616" y="699542"/>
            <a:ext cx="7610888" cy="360000"/>
          </a:xfrm>
        </p:spPr>
        <p:txBody>
          <a:bodyPr/>
          <a:lstStyle/>
          <a:p>
            <a:pPr defTabSz="1036638">
              <a:spcBef>
                <a:spcPct val="40000"/>
              </a:spcBef>
              <a:buSzPct val="100000"/>
            </a:pPr>
            <a:r>
              <a:rPr lang="en-GB" kern="0" dirty="0" smtClean="0">
                <a:solidFill>
                  <a:srgbClr val="DC4405"/>
                </a:solidFill>
                <a:latin typeface="Arial" pitchFamily="34" charset="0"/>
                <a:cs typeface="Arial" pitchFamily="34" charset="0"/>
              </a:rPr>
              <a:t>The main Continuity Indexes</a:t>
            </a:r>
            <a:endParaRPr lang="en-GB" dirty="0">
              <a:solidFill>
                <a:srgbClr val="DC4405"/>
              </a:solidFill>
              <a:latin typeface="Arial" pitchFamily="34" charset="0"/>
              <a:cs typeface="Arial" pitchFamily="34" charset="0"/>
            </a:endParaRPr>
          </a:p>
        </p:txBody>
      </p:sp>
      <p:grpSp>
        <p:nvGrpSpPr>
          <p:cNvPr id="5" name="Gruppo 16"/>
          <p:cNvGrpSpPr/>
          <p:nvPr/>
        </p:nvGrpSpPr>
        <p:grpSpPr>
          <a:xfrm>
            <a:off x="1738353" y="1491630"/>
            <a:ext cx="6033190" cy="979785"/>
            <a:chOff x="1198672" y="1728192"/>
            <a:chExt cx="6033190" cy="979785"/>
          </a:xfrm>
        </p:grpSpPr>
        <p:sp>
          <p:nvSpPr>
            <p:cNvPr id="21" name="Rectangle 5"/>
            <p:cNvSpPr>
              <a:spLocks noChangeArrowheads="1"/>
            </p:cNvSpPr>
            <p:nvPr/>
          </p:nvSpPr>
          <p:spPr bwMode="auto">
            <a:xfrm>
              <a:off x="1198672" y="1728192"/>
              <a:ext cx="6033190" cy="338554"/>
            </a:xfrm>
            <a:prstGeom prst="rect">
              <a:avLst/>
            </a:prstGeom>
            <a:noFill/>
            <a:ln w="9525">
              <a:noFill/>
              <a:miter lim="800000"/>
              <a:headEnd/>
              <a:tailEnd/>
            </a:ln>
          </p:spPr>
          <p:txBody>
            <a:bodyPr wrap="none">
              <a:spAutoFit/>
            </a:bodyPr>
            <a:lstStyle/>
            <a:p>
              <a:r>
                <a:rPr lang="it-IT" sz="1600" b="1" dirty="0" smtClean="0">
                  <a:solidFill>
                    <a:schemeClr val="bg1"/>
                  </a:solidFill>
                  <a:latin typeface="+mn-lt"/>
                </a:rPr>
                <a:t>SAIDI</a:t>
              </a:r>
              <a:r>
                <a:rPr lang="it-IT" sz="1600" b="1" baseline="-25000" dirty="0" smtClean="0">
                  <a:solidFill>
                    <a:schemeClr val="bg1"/>
                  </a:solidFill>
                  <a:latin typeface="+mn-lt"/>
                </a:rPr>
                <a:t>XV</a:t>
              </a:r>
              <a:r>
                <a:rPr lang="it-IT" sz="1600" b="1" dirty="0" smtClean="0">
                  <a:solidFill>
                    <a:schemeClr val="bg1"/>
                  </a:solidFill>
                  <a:latin typeface="+mn-lt"/>
                </a:rPr>
                <a:t> : System </a:t>
              </a:r>
              <a:r>
                <a:rPr lang="it-IT" sz="1600" b="1" dirty="0" err="1" smtClean="0">
                  <a:solidFill>
                    <a:schemeClr val="bg1"/>
                  </a:solidFill>
                  <a:latin typeface="+mn-lt"/>
                </a:rPr>
                <a:t>Average</a:t>
              </a:r>
              <a:r>
                <a:rPr lang="it-IT" sz="1600" b="1" dirty="0" smtClean="0">
                  <a:solidFill>
                    <a:schemeClr val="bg1"/>
                  </a:solidFill>
                  <a:latin typeface="+mn-lt"/>
                </a:rPr>
                <a:t> </a:t>
              </a:r>
              <a:r>
                <a:rPr lang="it-IT" sz="1600" b="1" dirty="0">
                  <a:solidFill>
                    <a:schemeClr val="bg1"/>
                  </a:solidFill>
                  <a:latin typeface="+mn-lt"/>
                </a:rPr>
                <a:t>LONG </a:t>
              </a:r>
              <a:r>
                <a:rPr lang="it-IT" sz="1600" b="1" dirty="0" err="1" smtClean="0">
                  <a:solidFill>
                    <a:schemeClr val="bg1"/>
                  </a:solidFill>
                  <a:latin typeface="+mn-lt"/>
                </a:rPr>
                <a:t>Interruption</a:t>
              </a:r>
              <a:r>
                <a:rPr lang="it-IT" sz="1600" b="1" dirty="0" smtClean="0">
                  <a:solidFill>
                    <a:schemeClr val="bg1"/>
                  </a:solidFill>
                  <a:latin typeface="+mn-lt"/>
                </a:rPr>
                <a:t> </a:t>
              </a:r>
              <a:r>
                <a:rPr lang="it-IT" sz="1600" b="1" dirty="0" err="1" smtClean="0">
                  <a:solidFill>
                    <a:schemeClr val="bg1"/>
                  </a:solidFill>
                  <a:latin typeface="+mn-lt"/>
                </a:rPr>
                <a:t>Duration</a:t>
              </a:r>
              <a:r>
                <a:rPr lang="it-IT" sz="1600" b="1" dirty="0" smtClean="0">
                  <a:solidFill>
                    <a:schemeClr val="bg1"/>
                  </a:solidFill>
                  <a:latin typeface="+mn-lt"/>
                </a:rPr>
                <a:t> </a:t>
              </a:r>
              <a:r>
                <a:rPr lang="it-IT" sz="1600" b="1" dirty="0" err="1" smtClean="0">
                  <a:solidFill>
                    <a:schemeClr val="bg1"/>
                  </a:solidFill>
                  <a:latin typeface="+mn-lt"/>
                </a:rPr>
                <a:t>Index</a:t>
              </a:r>
              <a:endParaRPr lang="it-IT" sz="1600" b="1" dirty="0">
                <a:solidFill>
                  <a:schemeClr val="bg1"/>
                </a:solidFill>
                <a:latin typeface="+mn-lt"/>
              </a:endParaRPr>
            </a:p>
          </p:txBody>
        </p:sp>
        <p:grpSp>
          <p:nvGrpSpPr>
            <p:cNvPr id="6" name="Group 28"/>
            <p:cNvGrpSpPr>
              <a:grpSpLocks/>
            </p:cNvGrpSpPr>
            <p:nvPr/>
          </p:nvGrpSpPr>
          <p:grpSpPr bwMode="auto">
            <a:xfrm>
              <a:off x="1770435" y="2053927"/>
              <a:ext cx="4397375" cy="654050"/>
              <a:chOff x="793" y="1222"/>
              <a:chExt cx="2770" cy="412"/>
            </a:xfrm>
          </p:grpSpPr>
          <p:sp>
            <p:nvSpPr>
              <p:cNvPr id="23" name="Rectangle 10"/>
              <p:cNvSpPr>
                <a:spLocks noChangeArrowheads="1"/>
              </p:cNvSpPr>
              <p:nvPr/>
            </p:nvSpPr>
            <p:spPr bwMode="auto">
              <a:xfrm>
                <a:off x="1428" y="1440"/>
                <a:ext cx="2060" cy="194"/>
              </a:xfrm>
              <a:prstGeom prst="rect">
                <a:avLst/>
              </a:prstGeom>
              <a:noFill/>
              <a:ln w="9525">
                <a:noFill/>
                <a:miter lim="800000"/>
                <a:headEnd/>
                <a:tailEnd/>
              </a:ln>
            </p:spPr>
            <p:txBody>
              <a:bodyPr wrap="none">
                <a:spAutoFit/>
              </a:bodyPr>
              <a:lstStyle/>
              <a:p>
                <a:r>
                  <a:rPr lang="it-IT" sz="1400" dirty="0">
                    <a:solidFill>
                      <a:schemeClr val="bg1"/>
                    </a:solidFill>
                    <a:latin typeface="+mj-lt"/>
                  </a:rPr>
                  <a:t>Total </a:t>
                </a:r>
                <a:r>
                  <a:rPr lang="it-IT" sz="1400" dirty="0" err="1">
                    <a:solidFill>
                      <a:schemeClr val="bg1"/>
                    </a:solidFill>
                    <a:latin typeface="+mj-lt"/>
                  </a:rPr>
                  <a:t>Number</a:t>
                </a:r>
                <a:r>
                  <a:rPr lang="it-IT" sz="1400" dirty="0">
                    <a:solidFill>
                      <a:schemeClr val="bg1"/>
                    </a:solidFill>
                    <a:latin typeface="+mj-lt"/>
                  </a:rPr>
                  <a:t> </a:t>
                </a:r>
                <a:r>
                  <a:rPr lang="it-IT" sz="1400" dirty="0" err="1">
                    <a:solidFill>
                      <a:schemeClr val="bg1"/>
                    </a:solidFill>
                    <a:latin typeface="+mj-lt"/>
                  </a:rPr>
                  <a:t>of</a:t>
                </a:r>
                <a:r>
                  <a:rPr lang="it-IT" sz="1400" dirty="0">
                    <a:solidFill>
                      <a:schemeClr val="bg1"/>
                    </a:solidFill>
                    <a:latin typeface="+mj-lt"/>
                  </a:rPr>
                  <a:t> </a:t>
                </a:r>
                <a:r>
                  <a:rPr lang="it-IT" sz="1400" dirty="0" smtClean="0">
                    <a:solidFill>
                      <a:schemeClr val="bg1"/>
                    </a:solidFill>
                    <a:latin typeface="+mj-lt"/>
                  </a:rPr>
                  <a:t>XV </a:t>
                </a:r>
                <a:r>
                  <a:rPr lang="it-IT" sz="1400" dirty="0" err="1" smtClean="0">
                    <a:solidFill>
                      <a:schemeClr val="bg1"/>
                    </a:solidFill>
                    <a:latin typeface="+mj-lt"/>
                  </a:rPr>
                  <a:t>Customers</a:t>
                </a:r>
                <a:r>
                  <a:rPr lang="it-IT" sz="1400" dirty="0" smtClean="0">
                    <a:solidFill>
                      <a:schemeClr val="bg1"/>
                    </a:solidFill>
                    <a:latin typeface="+mj-lt"/>
                  </a:rPr>
                  <a:t> </a:t>
                </a:r>
                <a:r>
                  <a:rPr lang="it-IT" sz="1400" dirty="0" err="1">
                    <a:solidFill>
                      <a:schemeClr val="bg1"/>
                    </a:solidFill>
                    <a:latin typeface="+mj-lt"/>
                  </a:rPr>
                  <a:t>Served</a:t>
                </a:r>
                <a:endParaRPr lang="it-IT" sz="1400" dirty="0">
                  <a:solidFill>
                    <a:schemeClr val="bg1"/>
                  </a:solidFill>
                  <a:latin typeface="+mj-lt"/>
                </a:endParaRPr>
              </a:p>
            </p:txBody>
          </p:sp>
          <p:sp>
            <p:nvSpPr>
              <p:cNvPr id="24" name="Rectangle 9"/>
              <p:cNvSpPr>
                <a:spLocks noChangeArrowheads="1"/>
              </p:cNvSpPr>
              <p:nvPr/>
            </p:nvSpPr>
            <p:spPr bwMode="auto">
              <a:xfrm>
                <a:off x="1432" y="1222"/>
                <a:ext cx="2032" cy="194"/>
              </a:xfrm>
              <a:prstGeom prst="rect">
                <a:avLst/>
              </a:prstGeom>
              <a:noFill/>
              <a:ln w="9525">
                <a:noFill/>
                <a:miter lim="800000"/>
                <a:headEnd/>
                <a:tailEnd/>
              </a:ln>
            </p:spPr>
            <p:txBody>
              <a:bodyPr wrap="none">
                <a:spAutoFit/>
              </a:bodyPr>
              <a:lstStyle/>
              <a:p>
                <a:r>
                  <a:rPr lang="it-IT" sz="1400" b="1" dirty="0">
                    <a:latin typeface="+mj-lt"/>
                  </a:rPr>
                  <a:t> </a:t>
                </a:r>
                <a:r>
                  <a:rPr lang="it-IT" sz="1400" dirty="0">
                    <a:solidFill>
                      <a:schemeClr val="bg1"/>
                    </a:solidFill>
                    <a:latin typeface="Symbol" pitchFamily="18" charset="2"/>
                  </a:rPr>
                  <a:t>S</a:t>
                </a:r>
                <a:r>
                  <a:rPr lang="it-IT" sz="1400" dirty="0">
                    <a:solidFill>
                      <a:schemeClr val="bg1"/>
                    </a:solidFill>
                    <a:latin typeface="+mj-lt"/>
                  </a:rPr>
                  <a:t> </a:t>
                </a:r>
                <a:r>
                  <a:rPr lang="it-IT" sz="1400" dirty="0" smtClean="0">
                    <a:solidFill>
                      <a:schemeClr val="bg1"/>
                    </a:solidFill>
                    <a:latin typeface="+mj-lt"/>
                  </a:rPr>
                  <a:t>XV </a:t>
                </a:r>
                <a:r>
                  <a:rPr lang="it-IT" sz="1400" dirty="0" err="1" smtClean="0">
                    <a:solidFill>
                      <a:schemeClr val="bg1"/>
                    </a:solidFill>
                    <a:latin typeface="+mj-lt"/>
                  </a:rPr>
                  <a:t>Customer</a:t>
                </a:r>
                <a:r>
                  <a:rPr lang="it-IT" sz="1400" dirty="0" smtClean="0">
                    <a:solidFill>
                      <a:schemeClr val="bg1"/>
                    </a:solidFill>
                    <a:latin typeface="+mj-lt"/>
                  </a:rPr>
                  <a:t> </a:t>
                </a:r>
                <a:r>
                  <a:rPr lang="it-IT" sz="1400" dirty="0" err="1">
                    <a:solidFill>
                      <a:schemeClr val="bg1"/>
                    </a:solidFill>
                    <a:latin typeface="+mj-lt"/>
                  </a:rPr>
                  <a:t>Interruption</a:t>
                </a:r>
                <a:r>
                  <a:rPr lang="it-IT" sz="1400" dirty="0">
                    <a:solidFill>
                      <a:schemeClr val="bg1"/>
                    </a:solidFill>
                    <a:latin typeface="+mj-lt"/>
                  </a:rPr>
                  <a:t> </a:t>
                </a:r>
                <a:r>
                  <a:rPr lang="it-IT" sz="1400" dirty="0" err="1">
                    <a:solidFill>
                      <a:schemeClr val="bg1"/>
                    </a:solidFill>
                    <a:latin typeface="+mj-lt"/>
                  </a:rPr>
                  <a:t>Durations</a:t>
                </a:r>
                <a:endParaRPr lang="it-IT" sz="1400" dirty="0">
                  <a:solidFill>
                    <a:schemeClr val="bg1"/>
                  </a:solidFill>
                  <a:latin typeface="+mj-lt"/>
                </a:endParaRPr>
              </a:p>
            </p:txBody>
          </p:sp>
          <p:sp>
            <p:nvSpPr>
              <p:cNvPr id="25" name="Rectangle 7"/>
              <p:cNvSpPr>
                <a:spLocks noChangeArrowheads="1"/>
              </p:cNvSpPr>
              <p:nvPr/>
            </p:nvSpPr>
            <p:spPr bwMode="auto">
              <a:xfrm>
                <a:off x="793" y="1326"/>
                <a:ext cx="616" cy="194"/>
              </a:xfrm>
              <a:prstGeom prst="rect">
                <a:avLst/>
              </a:prstGeom>
              <a:noFill/>
              <a:ln w="9525">
                <a:noFill/>
                <a:miter lim="800000"/>
                <a:headEnd/>
                <a:tailEnd/>
              </a:ln>
            </p:spPr>
            <p:txBody>
              <a:bodyPr wrap="none">
                <a:spAutoFit/>
              </a:bodyPr>
              <a:lstStyle/>
              <a:p>
                <a:r>
                  <a:rPr lang="it-IT" sz="1400" b="1" dirty="0" smtClean="0">
                    <a:solidFill>
                      <a:schemeClr val="bg1"/>
                    </a:solidFill>
                    <a:latin typeface="Arial" pitchFamily="34" charset="0"/>
                    <a:cs typeface="Arial" pitchFamily="34" charset="0"/>
                  </a:rPr>
                  <a:t>SAIDI</a:t>
                </a:r>
                <a:r>
                  <a:rPr lang="it-IT" sz="1400" b="1" baseline="-25000" dirty="0" smtClean="0">
                    <a:solidFill>
                      <a:schemeClr val="bg1"/>
                    </a:solidFill>
                    <a:latin typeface="Arial" pitchFamily="34" charset="0"/>
                    <a:cs typeface="Arial" pitchFamily="34" charset="0"/>
                  </a:rPr>
                  <a:t>XV</a:t>
                </a:r>
                <a:r>
                  <a:rPr lang="it-IT" sz="1400" b="1" dirty="0" smtClean="0">
                    <a:solidFill>
                      <a:schemeClr val="bg1"/>
                    </a:solidFill>
                    <a:latin typeface="Arial" pitchFamily="34" charset="0"/>
                    <a:cs typeface="Arial" pitchFamily="34" charset="0"/>
                  </a:rPr>
                  <a:t> </a:t>
                </a:r>
                <a:r>
                  <a:rPr lang="it-IT" sz="1400" b="1" dirty="0">
                    <a:solidFill>
                      <a:schemeClr val="bg1"/>
                    </a:solidFill>
                    <a:latin typeface="Arial" pitchFamily="34" charset="0"/>
                    <a:cs typeface="Arial" pitchFamily="34" charset="0"/>
                  </a:rPr>
                  <a:t>=</a:t>
                </a:r>
              </a:p>
            </p:txBody>
          </p:sp>
          <p:sp>
            <p:nvSpPr>
              <p:cNvPr id="26" name="Line 23"/>
              <p:cNvSpPr>
                <a:spLocks noChangeShapeType="1"/>
              </p:cNvSpPr>
              <p:nvPr/>
            </p:nvSpPr>
            <p:spPr bwMode="auto">
              <a:xfrm>
                <a:off x="1477" y="1434"/>
                <a:ext cx="2086" cy="0"/>
              </a:xfrm>
              <a:prstGeom prst="line">
                <a:avLst/>
              </a:prstGeom>
              <a:noFill/>
              <a:ln w="28575">
                <a:solidFill>
                  <a:schemeClr val="bg1"/>
                </a:solidFill>
                <a:round/>
                <a:headEnd/>
                <a:tailEnd/>
              </a:ln>
            </p:spPr>
            <p:txBody>
              <a:bodyPr/>
              <a:lstStyle/>
              <a:p>
                <a:endParaRPr lang="en-GB">
                  <a:ln>
                    <a:solidFill>
                      <a:schemeClr val="bg1"/>
                    </a:solidFill>
                  </a:ln>
                </a:endParaRPr>
              </a:p>
            </p:txBody>
          </p:sp>
        </p:grpSp>
      </p:grpSp>
      <p:grpSp>
        <p:nvGrpSpPr>
          <p:cNvPr id="7" name="Gruppo 26"/>
          <p:cNvGrpSpPr/>
          <p:nvPr/>
        </p:nvGrpSpPr>
        <p:grpSpPr>
          <a:xfrm>
            <a:off x="1465235" y="2643758"/>
            <a:ext cx="6203109" cy="980458"/>
            <a:chOff x="937986" y="3023592"/>
            <a:chExt cx="6203109" cy="980458"/>
          </a:xfrm>
        </p:grpSpPr>
        <p:sp>
          <p:nvSpPr>
            <p:cNvPr id="28" name="Rectangle 24"/>
            <p:cNvSpPr>
              <a:spLocks noChangeArrowheads="1"/>
            </p:cNvSpPr>
            <p:nvPr/>
          </p:nvSpPr>
          <p:spPr bwMode="auto">
            <a:xfrm>
              <a:off x="937986" y="3023592"/>
              <a:ext cx="6203109" cy="338554"/>
            </a:xfrm>
            <a:prstGeom prst="rect">
              <a:avLst/>
            </a:prstGeom>
            <a:noFill/>
            <a:ln w="9525">
              <a:noFill/>
              <a:miter lim="800000"/>
              <a:headEnd/>
              <a:tailEnd/>
            </a:ln>
          </p:spPr>
          <p:txBody>
            <a:bodyPr wrap="none">
              <a:spAutoFit/>
            </a:bodyPr>
            <a:lstStyle/>
            <a:p>
              <a:pPr algn="ctr"/>
              <a:r>
                <a:rPr lang="it-IT" sz="1600" b="1" dirty="0" smtClean="0">
                  <a:solidFill>
                    <a:schemeClr val="accent1">
                      <a:lumMod val="75000"/>
                    </a:schemeClr>
                  </a:solidFill>
                  <a:latin typeface="Arial" pitchFamily="34" charset="0"/>
                  <a:cs typeface="Arial" pitchFamily="34" charset="0"/>
                </a:rPr>
                <a:t>SAIFI</a:t>
              </a:r>
              <a:r>
                <a:rPr lang="it-IT" sz="1600" b="1" baseline="-25000" dirty="0" smtClean="0">
                  <a:solidFill>
                    <a:schemeClr val="accent1">
                      <a:lumMod val="75000"/>
                    </a:schemeClr>
                  </a:solidFill>
                  <a:latin typeface="Arial" pitchFamily="34" charset="0"/>
                  <a:cs typeface="Arial" pitchFamily="34" charset="0"/>
                </a:rPr>
                <a:t>XV</a:t>
              </a:r>
              <a:r>
                <a:rPr lang="it-IT" sz="1600" b="1" dirty="0" smtClean="0">
                  <a:solidFill>
                    <a:schemeClr val="accent1">
                      <a:lumMod val="75000"/>
                    </a:schemeClr>
                  </a:solidFill>
                  <a:latin typeface="Arial" pitchFamily="34" charset="0"/>
                  <a:cs typeface="Arial" pitchFamily="34" charset="0"/>
                </a:rPr>
                <a:t> : System </a:t>
              </a:r>
              <a:r>
                <a:rPr lang="it-IT" sz="1600" b="1" dirty="0" err="1" smtClean="0">
                  <a:solidFill>
                    <a:schemeClr val="accent1">
                      <a:lumMod val="75000"/>
                    </a:schemeClr>
                  </a:solidFill>
                  <a:latin typeface="Arial" pitchFamily="34" charset="0"/>
                  <a:cs typeface="Arial" pitchFamily="34" charset="0"/>
                </a:rPr>
                <a:t>Average</a:t>
              </a:r>
              <a:r>
                <a:rPr lang="it-IT" sz="1600" b="1" dirty="0" smtClean="0">
                  <a:solidFill>
                    <a:schemeClr val="accent1">
                      <a:lumMod val="75000"/>
                    </a:schemeClr>
                  </a:solidFill>
                  <a:latin typeface="Arial" pitchFamily="34" charset="0"/>
                  <a:cs typeface="Arial" pitchFamily="34" charset="0"/>
                </a:rPr>
                <a:t> </a:t>
              </a:r>
              <a:r>
                <a:rPr lang="it-IT" sz="1600" b="1" dirty="0">
                  <a:solidFill>
                    <a:schemeClr val="accent1">
                      <a:lumMod val="75000"/>
                    </a:schemeClr>
                  </a:solidFill>
                  <a:latin typeface="Arial" pitchFamily="34" charset="0"/>
                  <a:cs typeface="Arial" pitchFamily="34" charset="0"/>
                </a:rPr>
                <a:t>LONG </a:t>
              </a:r>
              <a:r>
                <a:rPr lang="it-IT" sz="1600" b="1" dirty="0" err="1" smtClean="0">
                  <a:solidFill>
                    <a:schemeClr val="accent1">
                      <a:lumMod val="75000"/>
                    </a:schemeClr>
                  </a:solidFill>
                  <a:latin typeface="Arial" pitchFamily="34" charset="0"/>
                  <a:cs typeface="Arial" pitchFamily="34" charset="0"/>
                </a:rPr>
                <a:t>Interruption</a:t>
              </a:r>
              <a:r>
                <a:rPr lang="it-IT" sz="1600" b="1" dirty="0" smtClean="0">
                  <a:solidFill>
                    <a:schemeClr val="accent1">
                      <a:lumMod val="75000"/>
                    </a:schemeClr>
                  </a:solidFill>
                  <a:latin typeface="Arial" pitchFamily="34" charset="0"/>
                  <a:cs typeface="Arial" pitchFamily="34" charset="0"/>
                </a:rPr>
                <a:t> </a:t>
              </a:r>
              <a:r>
                <a:rPr lang="it-IT" sz="1600" b="1" dirty="0" err="1" smtClean="0">
                  <a:solidFill>
                    <a:schemeClr val="accent1">
                      <a:lumMod val="75000"/>
                    </a:schemeClr>
                  </a:solidFill>
                  <a:latin typeface="Arial" pitchFamily="34" charset="0"/>
                  <a:cs typeface="Arial" pitchFamily="34" charset="0"/>
                </a:rPr>
                <a:t>Frequency</a:t>
              </a:r>
              <a:r>
                <a:rPr lang="it-IT" sz="1600" b="1" dirty="0" smtClean="0">
                  <a:solidFill>
                    <a:schemeClr val="accent1">
                      <a:lumMod val="75000"/>
                    </a:schemeClr>
                  </a:solidFill>
                  <a:latin typeface="Arial" pitchFamily="34" charset="0"/>
                  <a:cs typeface="Arial" pitchFamily="34" charset="0"/>
                </a:rPr>
                <a:t> </a:t>
              </a:r>
              <a:r>
                <a:rPr lang="it-IT" sz="1600" b="1" dirty="0" err="1" smtClean="0">
                  <a:solidFill>
                    <a:schemeClr val="accent1">
                      <a:lumMod val="75000"/>
                    </a:schemeClr>
                  </a:solidFill>
                  <a:latin typeface="Arial" pitchFamily="34" charset="0"/>
                  <a:cs typeface="Arial" pitchFamily="34" charset="0"/>
                </a:rPr>
                <a:t>Index</a:t>
              </a:r>
              <a:endParaRPr lang="it-IT" sz="1600" b="1" dirty="0">
                <a:solidFill>
                  <a:schemeClr val="accent1">
                    <a:lumMod val="75000"/>
                  </a:schemeClr>
                </a:solidFill>
                <a:latin typeface="Arial" pitchFamily="34" charset="0"/>
                <a:cs typeface="Arial" pitchFamily="34" charset="0"/>
              </a:endParaRPr>
            </a:p>
          </p:txBody>
        </p:sp>
        <p:grpSp>
          <p:nvGrpSpPr>
            <p:cNvPr id="8" name="Group 29"/>
            <p:cNvGrpSpPr>
              <a:grpSpLocks/>
            </p:cNvGrpSpPr>
            <p:nvPr/>
          </p:nvGrpSpPr>
          <p:grpSpPr bwMode="auto">
            <a:xfrm>
              <a:off x="1476747" y="3337300"/>
              <a:ext cx="5610225" cy="666750"/>
              <a:chOff x="929" y="2425"/>
              <a:chExt cx="3534" cy="420"/>
            </a:xfrm>
          </p:grpSpPr>
          <p:sp>
            <p:nvSpPr>
              <p:cNvPr id="30" name="Rectangle 14"/>
              <p:cNvSpPr>
                <a:spLocks noChangeArrowheads="1"/>
              </p:cNvSpPr>
              <p:nvPr/>
            </p:nvSpPr>
            <p:spPr bwMode="auto">
              <a:xfrm>
                <a:off x="1519" y="2425"/>
                <a:ext cx="2396" cy="213"/>
              </a:xfrm>
              <a:prstGeom prst="rect">
                <a:avLst/>
              </a:prstGeom>
              <a:noFill/>
              <a:ln w="9525">
                <a:noFill/>
                <a:miter lim="800000"/>
                <a:headEnd/>
                <a:tailEnd/>
              </a:ln>
            </p:spPr>
            <p:txBody>
              <a:bodyPr wrap="none">
                <a:spAutoFit/>
              </a:bodyPr>
              <a:lstStyle/>
              <a:p>
                <a:r>
                  <a:rPr lang="it-IT" sz="1600" dirty="0">
                    <a:solidFill>
                      <a:schemeClr val="accent1">
                        <a:lumMod val="75000"/>
                      </a:schemeClr>
                    </a:solidFill>
                    <a:latin typeface="Arial" pitchFamily="34" charset="0"/>
                    <a:cs typeface="Arial" pitchFamily="34" charset="0"/>
                  </a:rPr>
                  <a:t> </a:t>
                </a:r>
                <a:r>
                  <a:rPr lang="it-IT" sz="1600" dirty="0">
                    <a:solidFill>
                      <a:schemeClr val="accent1">
                        <a:lumMod val="75000"/>
                      </a:schemeClr>
                    </a:solidFill>
                    <a:latin typeface="Symbol" pitchFamily="18" charset="2"/>
                  </a:rPr>
                  <a:t>S</a:t>
                </a:r>
                <a:r>
                  <a:rPr lang="it-IT" sz="1600" dirty="0">
                    <a:solidFill>
                      <a:schemeClr val="accent1">
                        <a:lumMod val="75000"/>
                      </a:schemeClr>
                    </a:solidFill>
                    <a:latin typeface="Arial" pitchFamily="34" charset="0"/>
                    <a:cs typeface="Arial" pitchFamily="34" charset="0"/>
                  </a:rPr>
                  <a:t> </a:t>
                </a:r>
                <a:r>
                  <a:rPr lang="it-IT" sz="1400" dirty="0">
                    <a:solidFill>
                      <a:schemeClr val="accent1">
                        <a:lumMod val="75000"/>
                      </a:schemeClr>
                    </a:solidFill>
                    <a:latin typeface="Arial" pitchFamily="34" charset="0"/>
                    <a:cs typeface="Arial" pitchFamily="34" charset="0"/>
                  </a:rPr>
                  <a:t>Total </a:t>
                </a:r>
                <a:r>
                  <a:rPr lang="it-IT" sz="1400" dirty="0" err="1">
                    <a:solidFill>
                      <a:schemeClr val="accent1">
                        <a:lumMod val="75000"/>
                      </a:schemeClr>
                    </a:solidFill>
                    <a:latin typeface="Arial" pitchFamily="34" charset="0"/>
                    <a:cs typeface="Arial" pitchFamily="34" charset="0"/>
                  </a:rPr>
                  <a:t>Number</a:t>
                </a:r>
                <a:r>
                  <a:rPr lang="it-IT" sz="1400" dirty="0">
                    <a:solidFill>
                      <a:schemeClr val="accent1">
                        <a:lumMod val="75000"/>
                      </a:schemeClr>
                    </a:solidFill>
                    <a:latin typeface="Arial" pitchFamily="34" charset="0"/>
                    <a:cs typeface="Arial" pitchFamily="34" charset="0"/>
                  </a:rPr>
                  <a:t> </a:t>
                </a:r>
                <a:r>
                  <a:rPr lang="it-IT" sz="1400" dirty="0" err="1">
                    <a:solidFill>
                      <a:schemeClr val="accent1">
                        <a:lumMod val="75000"/>
                      </a:schemeClr>
                    </a:solidFill>
                    <a:latin typeface="Arial" pitchFamily="34" charset="0"/>
                    <a:cs typeface="Arial" pitchFamily="34" charset="0"/>
                  </a:rPr>
                  <a:t>of</a:t>
                </a:r>
                <a:r>
                  <a:rPr lang="it-IT" sz="1400" dirty="0">
                    <a:solidFill>
                      <a:schemeClr val="accent1">
                        <a:lumMod val="75000"/>
                      </a:schemeClr>
                    </a:solidFill>
                    <a:latin typeface="Arial" pitchFamily="34" charset="0"/>
                    <a:cs typeface="Arial" pitchFamily="34" charset="0"/>
                  </a:rPr>
                  <a:t> </a:t>
                </a:r>
                <a:r>
                  <a:rPr lang="it-IT" sz="1400" dirty="0" smtClean="0">
                    <a:solidFill>
                      <a:schemeClr val="accent1">
                        <a:lumMod val="75000"/>
                      </a:schemeClr>
                    </a:solidFill>
                    <a:latin typeface="Arial" pitchFamily="34" charset="0"/>
                    <a:cs typeface="Arial" pitchFamily="34" charset="0"/>
                  </a:rPr>
                  <a:t>XV </a:t>
                </a:r>
                <a:r>
                  <a:rPr lang="it-IT" sz="1400" dirty="0" err="1" smtClean="0">
                    <a:solidFill>
                      <a:schemeClr val="accent1">
                        <a:lumMod val="75000"/>
                      </a:schemeClr>
                    </a:solidFill>
                    <a:latin typeface="Arial" pitchFamily="34" charset="0"/>
                    <a:cs typeface="Arial" pitchFamily="34" charset="0"/>
                  </a:rPr>
                  <a:t>Customers</a:t>
                </a:r>
                <a:r>
                  <a:rPr lang="it-IT" sz="1400" dirty="0" smtClean="0">
                    <a:solidFill>
                      <a:schemeClr val="accent1">
                        <a:lumMod val="75000"/>
                      </a:schemeClr>
                    </a:solidFill>
                    <a:latin typeface="Arial" pitchFamily="34" charset="0"/>
                    <a:cs typeface="Arial" pitchFamily="34" charset="0"/>
                  </a:rPr>
                  <a:t> </a:t>
                </a:r>
                <a:r>
                  <a:rPr lang="it-IT" sz="1400" dirty="0" err="1">
                    <a:solidFill>
                      <a:schemeClr val="accent1">
                        <a:lumMod val="75000"/>
                      </a:schemeClr>
                    </a:solidFill>
                    <a:latin typeface="Arial" pitchFamily="34" charset="0"/>
                    <a:cs typeface="Arial" pitchFamily="34" charset="0"/>
                  </a:rPr>
                  <a:t>Interrupted</a:t>
                </a:r>
                <a:endParaRPr lang="it-IT" sz="1400" dirty="0">
                  <a:solidFill>
                    <a:schemeClr val="accent1">
                      <a:lumMod val="75000"/>
                    </a:schemeClr>
                  </a:solidFill>
                  <a:latin typeface="Arial" pitchFamily="34" charset="0"/>
                  <a:cs typeface="Arial" pitchFamily="34" charset="0"/>
                </a:endParaRPr>
              </a:p>
            </p:txBody>
          </p:sp>
          <p:sp>
            <p:nvSpPr>
              <p:cNvPr id="31" name="Rectangle 15"/>
              <p:cNvSpPr>
                <a:spLocks noChangeArrowheads="1"/>
              </p:cNvSpPr>
              <p:nvPr/>
            </p:nvSpPr>
            <p:spPr bwMode="auto">
              <a:xfrm>
                <a:off x="929" y="2549"/>
                <a:ext cx="603" cy="194"/>
              </a:xfrm>
              <a:prstGeom prst="rect">
                <a:avLst/>
              </a:prstGeom>
              <a:noFill/>
              <a:ln w="9525">
                <a:noFill/>
                <a:miter lim="800000"/>
                <a:headEnd/>
                <a:tailEnd/>
              </a:ln>
            </p:spPr>
            <p:txBody>
              <a:bodyPr wrap="none">
                <a:spAutoFit/>
              </a:bodyPr>
              <a:lstStyle/>
              <a:p>
                <a:r>
                  <a:rPr lang="it-IT" sz="1400" b="1" dirty="0" smtClean="0">
                    <a:solidFill>
                      <a:schemeClr val="accent1">
                        <a:lumMod val="75000"/>
                      </a:schemeClr>
                    </a:solidFill>
                    <a:latin typeface="Arial" pitchFamily="34" charset="0"/>
                    <a:cs typeface="Arial" pitchFamily="34" charset="0"/>
                  </a:rPr>
                  <a:t>SAIFI</a:t>
                </a:r>
                <a:r>
                  <a:rPr lang="it-IT" sz="1400" b="1" baseline="-25000" dirty="0" smtClean="0">
                    <a:solidFill>
                      <a:schemeClr val="accent1">
                        <a:lumMod val="75000"/>
                      </a:schemeClr>
                    </a:solidFill>
                    <a:latin typeface="Arial" pitchFamily="34" charset="0"/>
                    <a:cs typeface="Arial" pitchFamily="34" charset="0"/>
                  </a:rPr>
                  <a:t>XV</a:t>
                </a:r>
                <a:r>
                  <a:rPr lang="it-IT" sz="1400" b="1" dirty="0" smtClean="0">
                    <a:solidFill>
                      <a:schemeClr val="accent1">
                        <a:lumMod val="75000"/>
                      </a:schemeClr>
                    </a:solidFill>
                    <a:latin typeface="Arial" pitchFamily="34" charset="0"/>
                    <a:cs typeface="Arial" pitchFamily="34" charset="0"/>
                  </a:rPr>
                  <a:t> </a:t>
                </a:r>
                <a:r>
                  <a:rPr lang="it-IT" sz="1400" b="1" dirty="0">
                    <a:solidFill>
                      <a:schemeClr val="accent1">
                        <a:lumMod val="75000"/>
                      </a:schemeClr>
                    </a:solidFill>
                    <a:latin typeface="Arial" pitchFamily="34" charset="0"/>
                    <a:cs typeface="Arial" pitchFamily="34" charset="0"/>
                  </a:rPr>
                  <a:t>=</a:t>
                </a:r>
              </a:p>
            </p:txBody>
          </p:sp>
          <p:sp>
            <p:nvSpPr>
              <p:cNvPr id="32" name="Line 22"/>
              <p:cNvSpPr>
                <a:spLocks noChangeShapeType="1"/>
              </p:cNvSpPr>
              <p:nvPr/>
            </p:nvSpPr>
            <p:spPr bwMode="auto">
              <a:xfrm>
                <a:off x="1610" y="2654"/>
                <a:ext cx="2404" cy="0"/>
              </a:xfrm>
              <a:prstGeom prst="line">
                <a:avLst/>
              </a:prstGeom>
              <a:noFill/>
              <a:ln w="28575">
                <a:solidFill>
                  <a:srgbClr val="0038B4"/>
                </a:solidFill>
                <a:round/>
                <a:headEnd/>
                <a:tailEnd/>
              </a:ln>
            </p:spPr>
            <p:txBody>
              <a:bodyPr/>
              <a:lstStyle/>
              <a:p>
                <a:endParaRPr lang="en-GB" sz="1600">
                  <a:latin typeface="Arial" pitchFamily="34" charset="0"/>
                  <a:cs typeface="Arial" pitchFamily="34" charset="0"/>
                </a:endParaRPr>
              </a:p>
            </p:txBody>
          </p:sp>
          <p:sp>
            <p:nvSpPr>
              <p:cNvPr id="33" name="Rectangle 27"/>
              <p:cNvSpPr>
                <a:spLocks noChangeArrowheads="1"/>
              </p:cNvSpPr>
              <p:nvPr/>
            </p:nvSpPr>
            <p:spPr bwMode="auto">
              <a:xfrm>
                <a:off x="1746" y="2651"/>
                <a:ext cx="2717" cy="194"/>
              </a:xfrm>
              <a:prstGeom prst="rect">
                <a:avLst/>
              </a:prstGeom>
              <a:noFill/>
              <a:ln w="9525">
                <a:noFill/>
                <a:miter lim="800000"/>
                <a:headEnd/>
                <a:tailEnd/>
              </a:ln>
            </p:spPr>
            <p:txBody>
              <a:bodyPr>
                <a:spAutoFit/>
              </a:bodyPr>
              <a:lstStyle/>
              <a:p>
                <a:r>
                  <a:rPr lang="it-IT" sz="1400" dirty="0">
                    <a:solidFill>
                      <a:schemeClr val="accent1">
                        <a:lumMod val="75000"/>
                      </a:schemeClr>
                    </a:solidFill>
                    <a:latin typeface="Arial" pitchFamily="34" charset="0"/>
                    <a:cs typeface="Arial" pitchFamily="34" charset="0"/>
                  </a:rPr>
                  <a:t>Total </a:t>
                </a:r>
                <a:r>
                  <a:rPr lang="it-IT" sz="1400" dirty="0" err="1">
                    <a:solidFill>
                      <a:schemeClr val="accent1">
                        <a:lumMod val="75000"/>
                      </a:schemeClr>
                    </a:solidFill>
                    <a:latin typeface="Arial" pitchFamily="34" charset="0"/>
                    <a:cs typeface="Arial" pitchFamily="34" charset="0"/>
                  </a:rPr>
                  <a:t>Number</a:t>
                </a:r>
                <a:r>
                  <a:rPr lang="it-IT" sz="1400" dirty="0">
                    <a:solidFill>
                      <a:schemeClr val="accent1">
                        <a:lumMod val="75000"/>
                      </a:schemeClr>
                    </a:solidFill>
                    <a:latin typeface="Arial" pitchFamily="34" charset="0"/>
                    <a:cs typeface="Arial" pitchFamily="34" charset="0"/>
                  </a:rPr>
                  <a:t> </a:t>
                </a:r>
                <a:r>
                  <a:rPr lang="it-IT" sz="1400" dirty="0" err="1">
                    <a:solidFill>
                      <a:schemeClr val="accent1">
                        <a:lumMod val="75000"/>
                      </a:schemeClr>
                    </a:solidFill>
                    <a:latin typeface="Arial" pitchFamily="34" charset="0"/>
                    <a:cs typeface="Arial" pitchFamily="34" charset="0"/>
                  </a:rPr>
                  <a:t>of</a:t>
                </a:r>
                <a:r>
                  <a:rPr lang="it-IT" sz="1400" dirty="0">
                    <a:solidFill>
                      <a:schemeClr val="accent1">
                        <a:lumMod val="75000"/>
                      </a:schemeClr>
                    </a:solidFill>
                    <a:latin typeface="Arial" pitchFamily="34" charset="0"/>
                    <a:cs typeface="Arial" pitchFamily="34" charset="0"/>
                  </a:rPr>
                  <a:t> </a:t>
                </a:r>
                <a:r>
                  <a:rPr lang="it-IT" sz="1400" dirty="0" smtClean="0">
                    <a:solidFill>
                      <a:schemeClr val="accent1">
                        <a:lumMod val="75000"/>
                      </a:schemeClr>
                    </a:solidFill>
                    <a:latin typeface="Arial" pitchFamily="34" charset="0"/>
                    <a:cs typeface="Arial" pitchFamily="34" charset="0"/>
                  </a:rPr>
                  <a:t>XV </a:t>
                </a:r>
                <a:r>
                  <a:rPr lang="it-IT" sz="1400" dirty="0" err="1" smtClean="0">
                    <a:solidFill>
                      <a:schemeClr val="accent1">
                        <a:lumMod val="75000"/>
                      </a:schemeClr>
                    </a:solidFill>
                    <a:latin typeface="Arial" pitchFamily="34" charset="0"/>
                    <a:cs typeface="Arial" pitchFamily="34" charset="0"/>
                  </a:rPr>
                  <a:t>Customers</a:t>
                </a:r>
                <a:r>
                  <a:rPr lang="it-IT" sz="1400" dirty="0" smtClean="0">
                    <a:solidFill>
                      <a:schemeClr val="accent1">
                        <a:lumMod val="75000"/>
                      </a:schemeClr>
                    </a:solidFill>
                    <a:latin typeface="Arial" pitchFamily="34" charset="0"/>
                    <a:cs typeface="Arial" pitchFamily="34" charset="0"/>
                  </a:rPr>
                  <a:t> </a:t>
                </a:r>
                <a:r>
                  <a:rPr lang="it-IT" sz="1400" dirty="0" err="1">
                    <a:solidFill>
                      <a:schemeClr val="accent1">
                        <a:lumMod val="75000"/>
                      </a:schemeClr>
                    </a:solidFill>
                    <a:latin typeface="Arial" pitchFamily="34" charset="0"/>
                    <a:cs typeface="Arial" pitchFamily="34" charset="0"/>
                  </a:rPr>
                  <a:t>Served</a:t>
                </a:r>
                <a:endParaRPr lang="it-IT" sz="1400" dirty="0">
                  <a:solidFill>
                    <a:schemeClr val="accent1">
                      <a:lumMod val="75000"/>
                    </a:schemeClr>
                  </a:solidFill>
                  <a:latin typeface="Arial" pitchFamily="34" charset="0"/>
                  <a:cs typeface="Arial" pitchFamily="34" charset="0"/>
                </a:endParaRPr>
              </a:p>
            </p:txBody>
          </p:sp>
        </p:grpSp>
      </p:grpSp>
      <p:grpSp>
        <p:nvGrpSpPr>
          <p:cNvPr id="9" name="Gruppo 33"/>
          <p:cNvGrpSpPr>
            <a:grpSpLocks/>
          </p:cNvGrpSpPr>
          <p:nvPr/>
        </p:nvGrpSpPr>
        <p:grpSpPr bwMode="auto">
          <a:xfrm>
            <a:off x="1763688" y="3789945"/>
            <a:ext cx="5960631" cy="930278"/>
            <a:chOff x="1678420" y="4005064"/>
            <a:chExt cx="5960631" cy="930278"/>
          </a:xfrm>
        </p:grpSpPr>
        <p:sp>
          <p:nvSpPr>
            <p:cNvPr id="35" name="Rectangle 33"/>
            <p:cNvSpPr>
              <a:spLocks noChangeArrowheads="1"/>
            </p:cNvSpPr>
            <p:nvPr/>
          </p:nvSpPr>
          <p:spPr bwMode="auto">
            <a:xfrm>
              <a:off x="1678420" y="4005064"/>
              <a:ext cx="5953040" cy="338554"/>
            </a:xfrm>
            <a:prstGeom prst="rect">
              <a:avLst/>
            </a:prstGeom>
            <a:noFill/>
            <a:ln w="9525" algn="ctr">
              <a:noFill/>
              <a:miter lim="800000"/>
              <a:headEnd/>
              <a:tailEnd/>
            </a:ln>
          </p:spPr>
          <p:txBody>
            <a:bodyPr wrap="none">
              <a:spAutoFit/>
            </a:bodyPr>
            <a:lstStyle/>
            <a:p>
              <a:r>
                <a:rPr lang="it-IT" sz="1600" b="1" dirty="0" smtClean="0">
                  <a:solidFill>
                    <a:schemeClr val="bg1"/>
                  </a:solidFill>
                  <a:latin typeface="Arial" pitchFamily="34" charset="0"/>
                  <a:cs typeface="Arial" pitchFamily="34" charset="0"/>
                </a:rPr>
                <a:t>MAIFI</a:t>
              </a:r>
              <a:r>
                <a:rPr lang="it-IT" sz="1600" b="1" baseline="-25000" dirty="0" smtClean="0">
                  <a:solidFill>
                    <a:schemeClr val="bg1"/>
                  </a:solidFill>
                  <a:latin typeface="Arial" pitchFamily="34" charset="0"/>
                  <a:cs typeface="Arial" pitchFamily="34" charset="0"/>
                </a:rPr>
                <a:t>XV</a:t>
              </a:r>
              <a:r>
                <a:rPr lang="it-IT" sz="1600" b="1" dirty="0" smtClean="0">
                  <a:solidFill>
                    <a:schemeClr val="bg1"/>
                  </a:solidFill>
                  <a:latin typeface="Arial" pitchFamily="34" charset="0"/>
                  <a:cs typeface="Arial" pitchFamily="34" charset="0"/>
                </a:rPr>
                <a:t> : </a:t>
              </a:r>
              <a:r>
                <a:rPr lang="it-IT" sz="1600" b="1" dirty="0" err="1" smtClean="0">
                  <a:solidFill>
                    <a:schemeClr val="bg1"/>
                  </a:solidFill>
                  <a:latin typeface="Arial" pitchFamily="34" charset="0"/>
                  <a:cs typeface="Arial" pitchFamily="34" charset="0"/>
                </a:rPr>
                <a:t>Momentary</a:t>
              </a:r>
              <a:r>
                <a:rPr lang="it-IT" sz="1600" b="1" dirty="0" smtClean="0">
                  <a:solidFill>
                    <a:schemeClr val="bg1"/>
                  </a:solidFill>
                  <a:latin typeface="Arial" pitchFamily="34" charset="0"/>
                  <a:cs typeface="Arial" pitchFamily="34" charset="0"/>
                </a:rPr>
                <a:t> </a:t>
              </a:r>
              <a:r>
                <a:rPr lang="it-IT" sz="1600" b="1" dirty="0" err="1" smtClean="0">
                  <a:solidFill>
                    <a:schemeClr val="bg1"/>
                  </a:solidFill>
                  <a:latin typeface="Arial" pitchFamily="34" charset="0"/>
                  <a:cs typeface="Arial" pitchFamily="34" charset="0"/>
                </a:rPr>
                <a:t>Average</a:t>
              </a:r>
              <a:r>
                <a:rPr lang="it-IT" sz="1600" b="1" dirty="0" smtClean="0">
                  <a:solidFill>
                    <a:schemeClr val="bg1"/>
                  </a:solidFill>
                  <a:latin typeface="Arial" pitchFamily="34" charset="0"/>
                  <a:cs typeface="Arial" pitchFamily="34" charset="0"/>
                </a:rPr>
                <a:t> </a:t>
              </a:r>
              <a:r>
                <a:rPr lang="it-IT" sz="1600" b="1" dirty="0" err="1" smtClean="0">
                  <a:solidFill>
                    <a:schemeClr val="bg1"/>
                  </a:solidFill>
                  <a:latin typeface="Arial" pitchFamily="34" charset="0"/>
                  <a:cs typeface="Arial" pitchFamily="34" charset="0"/>
                </a:rPr>
                <a:t>Interruption</a:t>
              </a:r>
              <a:r>
                <a:rPr lang="it-IT" sz="1600" b="1" dirty="0" smtClean="0">
                  <a:solidFill>
                    <a:schemeClr val="bg1"/>
                  </a:solidFill>
                  <a:latin typeface="Arial" pitchFamily="34" charset="0"/>
                  <a:cs typeface="Arial" pitchFamily="34" charset="0"/>
                </a:rPr>
                <a:t> </a:t>
              </a:r>
              <a:r>
                <a:rPr lang="it-IT" sz="1600" b="1" dirty="0" err="1" smtClean="0">
                  <a:solidFill>
                    <a:schemeClr val="bg1"/>
                  </a:solidFill>
                  <a:latin typeface="Arial" pitchFamily="34" charset="0"/>
                  <a:cs typeface="Arial" pitchFamily="34" charset="0"/>
                </a:rPr>
                <a:t>Frequency</a:t>
              </a:r>
              <a:r>
                <a:rPr lang="it-IT" sz="1600" b="1" dirty="0" smtClean="0">
                  <a:solidFill>
                    <a:schemeClr val="bg1"/>
                  </a:solidFill>
                  <a:latin typeface="Arial" pitchFamily="34" charset="0"/>
                  <a:cs typeface="Arial" pitchFamily="34" charset="0"/>
                </a:rPr>
                <a:t> </a:t>
              </a:r>
              <a:r>
                <a:rPr lang="it-IT" sz="1600" b="1" dirty="0" err="1" smtClean="0">
                  <a:solidFill>
                    <a:schemeClr val="bg1"/>
                  </a:solidFill>
                  <a:latin typeface="Arial" pitchFamily="34" charset="0"/>
                  <a:cs typeface="Arial" pitchFamily="34" charset="0"/>
                </a:rPr>
                <a:t>Index</a:t>
              </a:r>
              <a:endParaRPr lang="it-IT" sz="1600" b="1" dirty="0">
                <a:solidFill>
                  <a:schemeClr val="bg1"/>
                </a:solidFill>
                <a:latin typeface="Arial" pitchFamily="34" charset="0"/>
                <a:cs typeface="Arial" pitchFamily="34" charset="0"/>
              </a:endParaRPr>
            </a:p>
          </p:txBody>
        </p:sp>
        <p:grpSp>
          <p:nvGrpSpPr>
            <p:cNvPr id="10" name="Group 34"/>
            <p:cNvGrpSpPr>
              <a:grpSpLocks/>
            </p:cNvGrpSpPr>
            <p:nvPr/>
          </p:nvGrpSpPr>
          <p:grpSpPr bwMode="auto">
            <a:xfrm>
              <a:off x="1755776" y="4317803"/>
              <a:ext cx="5883275" cy="617539"/>
              <a:chOff x="1197" y="2362"/>
              <a:chExt cx="3706" cy="389"/>
            </a:xfrm>
          </p:grpSpPr>
          <p:sp>
            <p:nvSpPr>
              <p:cNvPr id="37" name="Rectangle 35"/>
              <p:cNvSpPr>
                <a:spLocks noChangeArrowheads="1"/>
              </p:cNvSpPr>
              <p:nvPr/>
            </p:nvSpPr>
            <p:spPr bwMode="auto">
              <a:xfrm>
                <a:off x="1715" y="2362"/>
                <a:ext cx="2779" cy="213"/>
              </a:xfrm>
              <a:prstGeom prst="rect">
                <a:avLst/>
              </a:prstGeom>
              <a:noFill/>
              <a:ln w="9525">
                <a:noFill/>
                <a:miter lim="800000"/>
                <a:headEnd/>
                <a:tailEnd/>
              </a:ln>
            </p:spPr>
            <p:txBody>
              <a:bodyPr wrap="none">
                <a:spAutoFit/>
              </a:bodyPr>
              <a:lstStyle/>
              <a:p>
                <a:r>
                  <a:rPr lang="it-IT" sz="1600" b="1" dirty="0">
                    <a:latin typeface="Arial" pitchFamily="34" charset="0"/>
                    <a:cs typeface="Arial" pitchFamily="34" charset="0"/>
                  </a:rPr>
                  <a:t> </a:t>
                </a:r>
                <a:r>
                  <a:rPr lang="it-IT" sz="1600" dirty="0">
                    <a:solidFill>
                      <a:schemeClr val="bg1"/>
                    </a:solidFill>
                    <a:latin typeface="Symbol" pitchFamily="18" charset="2"/>
                    <a:cs typeface="Arial" pitchFamily="34" charset="0"/>
                  </a:rPr>
                  <a:t>S</a:t>
                </a:r>
                <a:r>
                  <a:rPr lang="it-IT" sz="1600" dirty="0">
                    <a:solidFill>
                      <a:schemeClr val="bg1"/>
                    </a:solidFill>
                    <a:latin typeface="Arial" pitchFamily="34" charset="0"/>
                    <a:cs typeface="Arial" pitchFamily="34" charset="0"/>
                  </a:rPr>
                  <a:t> </a:t>
                </a:r>
                <a:r>
                  <a:rPr lang="it-IT" sz="1400" dirty="0">
                    <a:solidFill>
                      <a:schemeClr val="bg1"/>
                    </a:solidFill>
                    <a:latin typeface="Arial" pitchFamily="34" charset="0"/>
                    <a:cs typeface="Arial" pitchFamily="34" charset="0"/>
                  </a:rPr>
                  <a:t>Total </a:t>
                </a:r>
                <a:r>
                  <a:rPr lang="it-IT" sz="1400" dirty="0" err="1">
                    <a:solidFill>
                      <a:schemeClr val="bg1"/>
                    </a:solidFill>
                    <a:latin typeface="Arial" pitchFamily="34" charset="0"/>
                    <a:cs typeface="Arial" pitchFamily="34" charset="0"/>
                  </a:rPr>
                  <a:t>Number</a:t>
                </a:r>
                <a:r>
                  <a:rPr lang="it-IT" sz="1400" dirty="0">
                    <a:solidFill>
                      <a:schemeClr val="bg1"/>
                    </a:solidFill>
                    <a:latin typeface="Arial" pitchFamily="34" charset="0"/>
                    <a:cs typeface="Arial" pitchFamily="34" charset="0"/>
                  </a:rPr>
                  <a:t> </a:t>
                </a:r>
                <a:r>
                  <a:rPr lang="it-IT" sz="1400" dirty="0" err="1">
                    <a:solidFill>
                      <a:schemeClr val="bg1"/>
                    </a:solidFill>
                    <a:latin typeface="Arial" pitchFamily="34" charset="0"/>
                    <a:cs typeface="Arial" pitchFamily="34" charset="0"/>
                  </a:rPr>
                  <a:t>of</a:t>
                </a:r>
                <a:r>
                  <a:rPr lang="it-IT" sz="1400" dirty="0">
                    <a:solidFill>
                      <a:schemeClr val="bg1"/>
                    </a:solidFill>
                    <a:latin typeface="Arial" pitchFamily="34" charset="0"/>
                    <a:cs typeface="Arial" pitchFamily="34" charset="0"/>
                  </a:rPr>
                  <a:t> </a:t>
                </a:r>
                <a:r>
                  <a:rPr lang="it-IT" sz="1400" dirty="0" smtClean="0">
                    <a:solidFill>
                      <a:schemeClr val="bg1"/>
                    </a:solidFill>
                    <a:latin typeface="Arial" pitchFamily="34" charset="0"/>
                    <a:cs typeface="Arial" pitchFamily="34" charset="0"/>
                  </a:rPr>
                  <a:t>XV </a:t>
                </a:r>
                <a:r>
                  <a:rPr lang="it-IT" sz="1400" dirty="0" err="1" smtClean="0">
                    <a:solidFill>
                      <a:schemeClr val="bg1"/>
                    </a:solidFill>
                    <a:latin typeface="Arial" pitchFamily="34" charset="0"/>
                    <a:cs typeface="Arial" pitchFamily="34" charset="0"/>
                  </a:rPr>
                  <a:t>Customers</a:t>
                </a:r>
                <a:r>
                  <a:rPr lang="it-IT" sz="1400" dirty="0" smtClean="0">
                    <a:solidFill>
                      <a:schemeClr val="bg1"/>
                    </a:solidFill>
                    <a:latin typeface="Arial" pitchFamily="34" charset="0"/>
                    <a:cs typeface="Arial" pitchFamily="34" charset="0"/>
                  </a:rPr>
                  <a:t> </a:t>
                </a:r>
                <a:r>
                  <a:rPr lang="it-IT" sz="1400" dirty="0">
                    <a:solidFill>
                      <a:schemeClr val="bg1"/>
                    </a:solidFill>
                    <a:latin typeface="Arial" pitchFamily="34" charset="0"/>
                    <a:cs typeface="Arial" pitchFamily="34" charset="0"/>
                  </a:rPr>
                  <a:t>Short </a:t>
                </a:r>
                <a:r>
                  <a:rPr lang="it-IT" sz="1400" dirty="0" err="1">
                    <a:solidFill>
                      <a:schemeClr val="bg1"/>
                    </a:solidFill>
                    <a:latin typeface="Arial" pitchFamily="34" charset="0"/>
                    <a:cs typeface="Arial" pitchFamily="34" charset="0"/>
                  </a:rPr>
                  <a:t>Interruptions</a:t>
                </a:r>
                <a:endParaRPr lang="it-IT" sz="1400" dirty="0">
                  <a:solidFill>
                    <a:schemeClr val="bg1"/>
                  </a:solidFill>
                  <a:latin typeface="Arial" pitchFamily="34" charset="0"/>
                  <a:cs typeface="Arial" pitchFamily="34" charset="0"/>
                </a:endParaRPr>
              </a:p>
            </p:txBody>
          </p:sp>
          <p:sp>
            <p:nvSpPr>
              <p:cNvPr id="38" name="Rectangle 36"/>
              <p:cNvSpPr>
                <a:spLocks noChangeArrowheads="1"/>
              </p:cNvSpPr>
              <p:nvPr/>
            </p:nvSpPr>
            <p:spPr bwMode="auto">
              <a:xfrm>
                <a:off x="1197" y="2484"/>
                <a:ext cx="621" cy="194"/>
              </a:xfrm>
              <a:prstGeom prst="rect">
                <a:avLst/>
              </a:prstGeom>
              <a:noFill/>
              <a:ln w="9525">
                <a:noFill/>
                <a:miter lim="800000"/>
                <a:headEnd/>
                <a:tailEnd/>
              </a:ln>
            </p:spPr>
            <p:txBody>
              <a:bodyPr wrap="none">
                <a:spAutoFit/>
              </a:bodyPr>
              <a:lstStyle/>
              <a:p>
                <a:r>
                  <a:rPr lang="it-IT" sz="1400" b="1" dirty="0" smtClean="0">
                    <a:solidFill>
                      <a:schemeClr val="bg1"/>
                    </a:solidFill>
                    <a:latin typeface="Arial" pitchFamily="34" charset="0"/>
                    <a:cs typeface="Arial" pitchFamily="34" charset="0"/>
                  </a:rPr>
                  <a:t>MAIFI</a:t>
                </a:r>
                <a:r>
                  <a:rPr lang="it-IT" sz="1400" b="1" baseline="-25000" dirty="0" smtClean="0">
                    <a:solidFill>
                      <a:schemeClr val="bg1"/>
                    </a:solidFill>
                    <a:latin typeface="Arial" pitchFamily="34" charset="0"/>
                    <a:cs typeface="Arial" pitchFamily="34" charset="0"/>
                  </a:rPr>
                  <a:t>XV</a:t>
                </a:r>
                <a:r>
                  <a:rPr lang="it-IT" sz="1400" b="1" dirty="0" smtClean="0">
                    <a:solidFill>
                      <a:schemeClr val="accent1">
                        <a:lumMod val="75000"/>
                      </a:schemeClr>
                    </a:solidFill>
                    <a:latin typeface="Arial" pitchFamily="34" charset="0"/>
                    <a:cs typeface="Arial" pitchFamily="34" charset="0"/>
                  </a:rPr>
                  <a:t> </a:t>
                </a:r>
                <a:r>
                  <a:rPr lang="it-IT" sz="1400" b="1" dirty="0">
                    <a:solidFill>
                      <a:schemeClr val="accent1">
                        <a:lumMod val="75000"/>
                      </a:schemeClr>
                    </a:solidFill>
                    <a:latin typeface="Arial" pitchFamily="34" charset="0"/>
                    <a:cs typeface="Arial" pitchFamily="34" charset="0"/>
                  </a:rPr>
                  <a:t>=</a:t>
                </a:r>
              </a:p>
            </p:txBody>
          </p:sp>
          <p:sp>
            <p:nvSpPr>
              <p:cNvPr id="39" name="Line 37"/>
              <p:cNvSpPr>
                <a:spLocks noChangeShapeType="1"/>
              </p:cNvSpPr>
              <p:nvPr/>
            </p:nvSpPr>
            <p:spPr bwMode="auto">
              <a:xfrm>
                <a:off x="1750" y="2579"/>
                <a:ext cx="2880" cy="0"/>
              </a:xfrm>
              <a:prstGeom prst="line">
                <a:avLst/>
              </a:prstGeom>
              <a:noFill/>
              <a:ln w="28575">
                <a:solidFill>
                  <a:schemeClr val="bg1"/>
                </a:solidFill>
                <a:round/>
                <a:headEnd/>
                <a:tailEnd/>
              </a:ln>
            </p:spPr>
            <p:txBody>
              <a:bodyPr/>
              <a:lstStyle/>
              <a:p>
                <a:endParaRPr lang="en-GB" sz="1600">
                  <a:latin typeface="Arial" pitchFamily="34" charset="0"/>
                  <a:cs typeface="Arial" pitchFamily="34" charset="0"/>
                </a:endParaRPr>
              </a:p>
            </p:txBody>
          </p:sp>
          <p:sp>
            <p:nvSpPr>
              <p:cNvPr id="40" name="Rectangle 38"/>
              <p:cNvSpPr>
                <a:spLocks noChangeArrowheads="1"/>
              </p:cNvSpPr>
              <p:nvPr/>
            </p:nvSpPr>
            <p:spPr bwMode="auto">
              <a:xfrm>
                <a:off x="1978" y="2557"/>
                <a:ext cx="2925" cy="194"/>
              </a:xfrm>
              <a:prstGeom prst="rect">
                <a:avLst/>
              </a:prstGeom>
              <a:noFill/>
              <a:ln w="9525">
                <a:noFill/>
                <a:miter lim="800000"/>
                <a:headEnd/>
                <a:tailEnd/>
              </a:ln>
            </p:spPr>
            <p:txBody>
              <a:bodyPr wrap="square">
                <a:spAutoFit/>
              </a:bodyPr>
              <a:lstStyle/>
              <a:p>
                <a:r>
                  <a:rPr lang="it-IT" sz="1400" dirty="0">
                    <a:solidFill>
                      <a:schemeClr val="bg1"/>
                    </a:solidFill>
                    <a:latin typeface="Arial" pitchFamily="34" charset="0"/>
                    <a:cs typeface="Arial" pitchFamily="34" charset="0"/>
                  </a:rPr>
                  <a:t>Total </a:t>
                </a:r>
                <a:r>
                  <a:rPr lang="it-IT" sz="1400" dirty="0" err="1">
                    <a:solidFill>
                      <a:schemeClr val="bg1"/>
                    </a:solidFill>
                    <a:latin typeface="Arial" pitchFamily="34" charset="0"/>
                    <a:cs typeface="Arial" pitchFamily="34" charset="0"/>
                  </a:rPr>
                  <a:t>Number</a:t>
                </a:r>
                <a:r>
                  <a:rPr lang="it-IT" sz="1400" dirty="0">
                    <a:solidFill>
                      <a:schemeClr val="bg1"/>
                    </a:solidFill>
                    <a:latin typeface="Arial" pitchFamily="34" charset="0"/>
                    <a:cs typeface="Arial" pitchFamily="34" charset="0"/>
                  </a:rPr>
                  <a:t> </a:t>
                </a:r>
                <a:r>
                  <a:rPr lang="it-IT" sz="1400" dirty="0" err="1">
                    <a:solidFill>
                      <a:schemeClr val="bg1"/>
                    </a:solidFill>
                    <a:latin typeface="Arial" pitchFamily="34" charset="0"/>
                    <a:cs typeface="Arial" pitchFamily="34" charset="0"/>
                  </a:rPr>
                  <a:t>of</a:t>
                </a:r>
                <a:r>
                  <a:rPr lang="it-IT" sz="1400" dirty="0">
                    <a:solidFill>
                      <a:schemeClr val="bg1"/>
                    </a:solidFill>
                    <a:latin typeface="Arial" pitchFamily="34" charset="0"/>
                    <a:cs typeface="Arial" pitchFamily="34" charset="0"/>
                  </a:rPr>
                  <a:t> </a:t>
                </a:r>
                <a:r>
                  <a:rPr lang="it-IT" sz="1400" dirty="0" smtClean="0">
                    <a:solidFill>
                      <a:schemeClr val="bg1"/>
                    </a:solidFill>
                    <a:latin typeface="Arial" pitchFamily="34" charset="0"/>
                    <a:cs typeface="Arial" pitchFamily="34" charset="0"/>
                  </a:rPr>
                  <a:t>XV </a:t>
                </a:r>
                <a:r>
                  <a:rPr lang="it-IT" sz="1400" dirty="0" err="1" smtClean="0">
                    <a:solidFill>
                      <a:schemeClr val="bg1"/>
                    </a:solidFill>
                    <a:latin typeface="Arial" pitchFamily="34" charset="0"/>
                    <a:cs typeface="Arial" pitchFamily="34" charset="0"/>
                  </a:rPr>
                  <a:t>Customers</a:t>
                </a:r>
                <a:r>
                  <a:rPr lang="it-IT" sz="1400" dirty="0" smtClean="0">
                    <a:solidFill>
                      <a:schemeClr val="bg1"/>
                    </a:solidFill>
                    <a:latin typeface="Arial" pitchFamily="34" charset="0"/>
                    <a:cs typeface="Arial" pitchFamily="34" charset="0"/>
                  </a:rPr>
                  <a:t> </a:t>
                </a:r>
                <a:r>
                  <a:rPr lang="it-IT" sz="1400" dirty="0" err="1">
                    <a:solidFill>
                      <a:schemeClr val="bg1"/>
                    </a:solidFill>
                    <a:latin typeface="Arial" pitchFamily="34" charset="0"/>
                    <a:cs typeface="Arial" pitchFamily="34" charset="0"/>
                  </a:rPr>
                  <a:t>Served</a:t>
                </a:r>
                <a:endParaRPr lang="it-IT" sz="1400" dirty="0">
                  <a:solidFill>
                    <a:schemeClr val="bg1"/>
                  </a:solidFill>
                  <a:latin typeface="Arial" pitchFamily="34" charset="0"/>
                  <a:cs typeface="Arial" pitchFamily="34" charset="0"/>
                </a:endParaRPr>
              </a:p>
            </p:txBody>
          </p:sp>
        </p:gr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200CA9A3-9FF2-47CF-8C5F-52462FBD7B1B}" type="slidenum">
              <a:rPr lang="it-IT" smtClean="0"/>
              <a:pPr>
                <a:defRPr/>
              </a:pPr>
              <a:t>8</a:t>
            </a:fld>
            <a:endParaRPr lang="it-IT"/>
          </a:p>
        </p:txBody>
      </p:sp>
      <p:sp>
        <p:nvSpPr>
          <p:cNvPr id="36" name="Text Box 56"/>
          <p:cNvSpPr txBox="1">
            <a:spLocks noChangeArrowheads="1"/>
          </p:cNvSpPr>
          <p:nvPr/>
        </p:nvSpPr>
        <p:spPr bwMode="auto">
          <a:xfrm>
            <a:off x="0" y="1347614"/>
            <a:ext cx="9144000" cy="338554"/>
          </a:xfrm>
          <a:prstGeom prst="rect">
            <a:avLst/>
          </a:prstGeom>
          <a:noFill/>
          <a:ln w="12700">
            <a:noFill/>
            <a:miter lim="800000"/>
            <a:headEnd/>
            <a:tailEnd/>
          </a:ln>
          <a:effectLst/>
        </p:spPr>
        <p:txBody>
          <a:bodyPr wrap="square">
            <a:spAutoFit/>
          </a:bodyPr>
          <a:lstStyle/>
          <a:p>
            <a:pPr algn="ctr">
              <a:spcBef>
                <a:spcPct val="50000"/>
              </a:spcBef>
              <a:defRPr/>
            </a:pPr>
            <a:r>
              <a:rPr lang="en-US" sz="1600" b="1" dirty="0" smtClean="0">
                <a:solidFill>
                  <a:srgbClr val="DC4405"/>
                </a:solidFill>
                <a:latin typeface="+mj-lt"/>
              </a:rPr>
              <a:t>2000-2012</a:t>
            </a:r>
            <a:r>
              <a:rPr lang="en-US" sz="1600" dirty="0" smtClean="0">
                <a:latin typeface="+mj-lt"/>
              </a:rPr>
              <a:t> : </a:t>
            </a:r>
            <a:r>
              <a:rPr lang="en-US" sz="1600" dirty="0" smtClean="0">
                <a:solidFill>
                  <a:schemeClr val="accent1">
                    <a:lumMod val="75000"/>
                  </a:schemeClr>
                </a:solidFill>
                <a:latin typeface="+mj-lt"/>
              </a:rPr>
              <a:t>The Quality Improvement Roadmap</a:t>
            </a:r>
            <a:endParaRPr lang="en-US" sz="1600" dirty="0">
              <a:solidFill>
                <a:schemeClr val="accent1">
                  <a:lumMod val="75000"/>
                </a:schemeClr>
              </a:solidFill>
              <a:latin typeface="+mj-lt"/>
            </a:endParaRPr>
          </a:p>
        </p:txBody>
      </p:sp>
      <p:pic>
        <p:nvPicPr>
          <p:cNvPr id="43" name="Picture 2"/>
          <p:cNvPicPr>
            <a:picLocks noChangeAspect="1" noChangeArrowheads="1"/>
          </p:cNvPicPr>
          <p:nvPr/>
        </p:nvPicPr>
        <p:blipFill>
          <a:blip r:embed="rId2" cstate="print"/>
          <a:srcRect/>
          <a:stretch>
            <a:fillRect/>
          </a:stretch>
        </p:blipFill>
        <p:spPr bwMode="auto">
          <a:xfrm>
            <a:off x="539552" y="1851670"/>
            <a:ext cx="8280920" cy="3056548"/>
          </a:xfrm>
          <a:prstGeom prst="rect">
            <a:avLst/>
          </a:prstGeom>
          <a:noFill/>
          <a:ln w="9525">
            <a:noFill/>
            <a:miter lim="800000"/>
            <a:headEnd/>
            <a:tailEnd/>
          </a:ln>
        </p:spPr>
      </p:pic>
      <p:sp>
        <p:nvSpPr>
          <p:cNvPr id="10" name="Titolo 2"/>
          <p:cNvSpPr>
            <a:spLocks noGrp="1"/>
          </p:cNvSpPr>
          <p:nvPr>
            <p:ph type="title"/>
          </p:nvPr>
        </p:nvSpPr>
        <p:spPr>
          <a:xfrm>
            <a:off x="1115616" y="339502"/>
            <a:ext cx="6418800" cy="360000"/>
          </a:xfrm>
        </p:spPr>
        <p:txBody>
          <a:bodyPr/>
          <a:lstStyle/>
          <a:p>
            <a:r>
              <a:rPr lang="en-GB" dirty="0" smtClean="0"/>
              <a:t>The Italian Regulation of Continuity of Service</a:t>
            </a:r>
          </a:p>
        </p:txBody>
      </p:sp>
      <p:sp>
        <p:nvSpPr>
          <p:cNvPr id="11" name="Segnaposto testo 3"/>
          <p:cNvSpPr>
            <a:spLocks noGrp="1"/>
          </p:cNvSpPr>
          <p:nvPr>
            <p:ph type="body" sz="quarter" idx="11"/>
          </p:nvPr>
        </p:nvSpPr>
        <p:spPr>
          <a:xfrm>
            <a:off x="1115616" y="699542"/>
            <a:ext cx="7610888" cy="360000"/>
          </a:xfrm>
        </p:spPr>
        <p:txBody>
          <a:bodyPr/>
          <a:lstStyle/>
          <a:p>
            <a:pPr defTabSz="1036638">
              <a:spcBef>
                <a:spcPct val="40000"/>
              </a:spcBef>
              <a:buSzPct val="100000"/>
            </a:pPr>
            <a:r>
              <a:rPr lang="en-GB" kern="0" dirty="0" smtClean="0">
                <a:solidFill>
                  <a:srgbClr val="DC4405"/>
                </a:solidFill>
                <a:latin typeface="Arial" pitchFamily="34" charset="0"/>
                <a:cs typeface="Arial" pitchFamily="34" charset="0"/>
              </a:rPr>
              <a:t>The promotion of Quality Improvement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200CA9A3-9FF2-47CF-8C5F-52462FBD7B1B}" type="slidenum">
              <a:rPr lang="it-IT" smtClean="0"/>
              <a:pPr>
                <a:defRPr/>
              </a:pPr>
              <a:t>9</a:t>
            </a:fld>
            <a:endParaRPr lang="it-IT"/>
          </a:p>
        </p:txBody>
      </p:sp>
      <p:sp>
        <p:nvSpPr>
          <p:cNvPr id="3" name="Titolo 2"/>
          <p:cNvSpPr>
            <a:spLocks noGrp="1"/>
          </p:cNvSpPr>
          <p:nvPr>
            <p:ph type="title"/>
          </p:nvPr>
        </p:nvSpPr>
        <p:spPr>
          <a:xfrm>
            <a:off x="1115616" y="339502"/>
            <a:ext cx="6418800" cy="360000"/>
          </a:xfrm>
        </p:spPr>
        <p:txBody>
          <a:bodyPr/>
          <a:lstStyle/>
          <a:p>
            <a:r>
              <a:rPr lang="en-GB" dirty="0" smtClean="0"/>
              <a:t>The Italian Regulation of Continuity of Service</a:t>
            </a:r>
          </a:p>
        </p:txBody>
      </p:sp>
      <p:sp>
        <p:nvSpPr>
          <p:cNvPr id="4" name="Segnaposto testo 3"/>
          <p:cNvSpPr>
            <a:spLocks noGrp="1"/>
          </p:cNvSpPr>
          <p:nvPr>
            <p:ph type="body" sz="quarter" idx="11"/>
          </p:nvPr>
        </p:nvSpPr>
        <p:spPr>
          <a:xfrm>
            <a:off x="1115616" y="699542"/>
            <a:ext cx="7610888" cy="360000"/>
          </a:xfrm>
        </p:spPr>
        <p:txBody>
          <a:bodyPr/>
          <a:lstStyle/>
          <a:p>
            <a:pPr defTabSz="1036638">
              <a:spcBef>
                <a:spcPct val="40000"/>
              </a:spcBef>
              <a:buSzPct val="100000"/>
            </a:pPr>
            <a:r>
              <a:rPr lang="en-GB" kern="0" dirty="0" smtClean="0">
                <a:solidFill>
                  <a:srgbClr val="DC4405"/>
                </a:solidFill>
                <a:latin typeface="Arial" pitchFamily="34" charset="0"/>
                <a:cs typeface="Arial" pitchFamily="34" charset="0"/>
              </a:rPr>
              <a:t>The promotion of Quality Improvement</a:t>
            </a:r>
          </a:p>
        </p:txBody>
      </p:sp>
      <p:sp>
        <p:nvSpPr>
          <p:cNvPr id="8" name="Rectangle 11"/>
          <p:cNvSpPr>
            <a:spLocks noChangeArrowheads="1"/>
          </p:cNvSpPr>
          <p:nvPr/>
        </p:nvSpPr>
        <p:spPr bwMode="auto">
          <a:xfrm>
            <a:off x="252536" y="1779662"/>
            <a:ext cx="9144000" cy="375354"/>
          </a:xfrm>
          <a:prstGeom prst="rect">
            <a:avLst/>
          </a:prstGeom>
          <a:noFill/>
          <a:ln w="12700">
            <a:noFill/>
            <a:miter lim="800000"/>
            <a:headEnd/>
            <a:tailEnd/>
          </a:ln>
          <a:effectLst/>
        </p:spPr>
        <p:txBody>
          <a:bodyPr wrap="square" lIns="57592" tIns="57592" rIns="103666" bIns="57592">
            <a:spAutoFit/>
          </a:bodyPr>
          <a:lstStyle/>
          <a:p>
            <a:pPr defTabSz="912914">
              <a:lnSpc>
                <a:spcPct val="115000"/>
              </a:lnSpc>
              <a:spcBef>
                <a:spcPct val="45000"/>
              </a:spcBef>
              <a:buClr>
                <a:schemeClr val="accent1"/>
              </a:buClr>
              <a:buSzPct val="100000"/>
              <a:defRPr/>
            </a:pPr>
            <a:r>
              <a:rPr lang="en-US" sz="1600" b="1" dirty="0" smtClean="0">
                <a:solidFill>
                  <a:srgbClr val="DC4405"/>
                </a:solidFill>
                <a:latin typeface="+mn-lt"/>
              </a:rPr>
              <a:t>Objective:</a:t>
            </a:r>
            <a:r>
              <a:rPr lang="en-US" sz="1600" b="1" dirty="0" smtClean="0">
                <a:solidFill>
                  <a:srgbClr val="C00000"/>
                </a:solidFill>
                <a:latin typeface="+mn-lt"/>
              </a:rPr>
              <a:t> </a:t>
            </a:r>
            <a:r>
              <a:rPr lang="en-US" sz="1600" dirty="0" smtClean="0">
                <a:solidFill>
                  <a:schemeClr val="accent1">
                    <a:lumMod val="75000"/>
                  </a:schemeClr>
                </a:solidFill>
                <a:latin typeface="+mn-lt"/>
              </a:rPr>
              <a:t>Reduction of SAIDI (Minutes </a:t>
            </a:r>
            <a:r>
              <a:rPr lang="en-US" sz="1600" dirty="0">
                <a:solidFill>
                  <a:schemeClr val="accent1">
                    <a:lumMod val="75000"/>
                  </a:schemeClr>
                </a:solidFill>
                <a:latin typeface="+mn-lt"/>
              </a:rPr>
              <a:t>Lost per LV </a:t>
            </a:r>
            <a:r>
              <a:rPr lang="en-US" sz="1600" dirty="0" smtClean="0">
                <a:solidFill>
                  <a:schemeClr val="accent1">
                    <a:lumMod val="75000"/>
                  </a:schemeClr>
                </a:solidFill>
                <a:latin typeface="+mn-lt"/>
              </a:rPr>
              <a:t>Customers) </a:t>
            </a:r>
            <a:endParaRPr lang="en-US" sz="1600" dirty="0">
              <a:solidFill>
                <a:schemeClr val="accent1">
                  <a:lumMod val="75000"/>
                </a:schemeClr>
              </a:solidFill>
              <a:latin typeface="+mn-lt"/>
            </a:endParaRPr>
          </a:p>
        </p:txBody>
      </p:sp>
      <p:sp>
        <p:nvSpPr>
          <p:cNvPr id="9" name="Text Box 56"/>
          <p:cNvSpPr txBox="1">
            <a:spLocks noChangeArrowheads="1"/>
          </p:cNvSpPr>
          <p:nvPr/>
        </p:nvSpPr>
        <p:spPr bwMode="auto">
          <a:xfrm>
            <a:off x="0" y="1419622"/>
            <a:ext cx="9144000" cy="338554"/>
          </a:xfrm>
          <a:prstGeom prst="rect">
            <a:avLst/>
          </a:prstGeom>
          <a:noFill/>
          <a:ln w="12700">
            <a:noFill/>
            <a:miter lim="800000"/>
            <a:headEnd/>
            <a:tailEnd/>
          </a:ln>
          <a:effectLst/>
        </p:spPr>
        <p:txBody>
          <a:bodyPr wrap="square">
            <a:spAutoFit/>
          </a:bodyPr>
          <a:lstStyle/>
          <a:p>
            <a:pPr algn="ctr">
              <a:spcBef>
                <a:spcPct val="50000"/>
              </a:spcBef>
              <a:defRPr/>
            </a:pPr>
            <a:r>
              <a:rPr lang="en-US" sz="1600" b="1" dirty="0">
                <a:solidFill>
                  <a:srgbClr val="DC4405"/>
                </a:solidFill>
                <a:latin typeface="+mn-lt"/>
              </a:rPr>
              <a:t>2000-2003</a:t>
            </a:r>
            <a:r>
              <a:rPr lang="en-US" sz="1600" b="1" dirty="0">
                <a:latin typeface="+mn-lt"/>
              </a:rPr>
              <a:t> </a:t>
            </a:r>
            <a:r>
              <a:rPr lang="en-US" sz="1600" dirty="0" smtClean="0">
                <a:solidFill>
                  <a:schemeClr val="accent1">
                    <a:lumMod val="75000"/>
                  </a:schemeClr>
                </a:solidFill>
                <a:latin typeface="+mn-lt"/>
              </a:rPr>
              <a:t>: 1</a:t>
            </a:r>
            <a:r>
              <a:rPr lang="en-US" sz="1600" baseline="30000" dirty="0" smtClean="0">
                <a:solidFill>
                  <a:schemeClr val="accent1">
                    <a:lumMod val="75000"/>
                  </a:schemeClr>
                </a:solidFill>
                <a:latin typeface="+mn-lt"/>
              </a:rPr>
              <a:t>st</a:t>
            </a:r>
            <a:r>
              <a:rPr lang="en-US" sz="1600" dirty="0" smtClean="0">
                <a:solidFill>
                  <a:schemeClr val="accent1">
                    <a:lumMod val="75000"/>
                  </a:schemeClr>
                </a:solidFill>
                <a:latin typeface="+mn-lt"/>
              </a:rPr>
              <a:t> Regulatory Cycle</a:t>
            </a:r>
            <a:endParaRPr lang="en-US" sz="1600" dirty="0">
              <a:solidFill>
                <a:schemeClr val="accent1">
                  <a:lumMod val="75000"/>
                </a:schemeClr>
              </a:solidFill>
              <a:latin typeface="+mn-lt"/>
            </a:endParaRPr>
          </a:p>
        </p:txBody>
      </p:sp>
      <p:pic>
        <p:nvPicPr>
          <p:cNvPr id="10" name="Picture 3"/>
          <p:cNvPicPr>
            <a:picLocks noChangeAspect="1" noChangeArrowheads="1"/>
          </p:cNvPicPr>
          <p:nvPr/>
        </p:nvPicPr>
        <p:blipFill>
          <a:blip r:embed="rId2" cstate="print"/>
          <a:srcRect t="20300"/>
          <a:stretch>
            <a:fillRect/>
          </a:stretch>
        </p:blipFill>
        <p:spPr bwMode="auto">
          <a:xfrm>
            <a:off x="2699792" y="2643758"/>
            <a:ext cx="2232248" cy="612726"/>
          </a:xfrm>
          <a:prstGeom prst="rect">
            <a:avLst/>
          </a:prstGeom>
          <a:noFill/>
          <a:ln w="9525">
            <a:noFill/>
            <a:miter lim="800000"/>
            <a:headEnd/>
            <a:tailEnd/>
          </a:ln>
        </p:spPr>
      </p:pic>
      <p:sp>
        <p:nvSpPr>
          <p:cNvPr id="11" name="Fumetto 2 10"/>
          <p:cNvSpPr/>
          <p:nvPr/>
        </p:nvSpPr>
        <p:spPr>
          <a:xfrm>
            <a:off x="5076056" y="2283718"/>
            <a:ext cx="3384376" cy="432048"/>
          </a:xfrm>
          <a:prstGeom prst="wedgeRoundRectCallout">
            <a:avLst>
              <a:gd name="adj1" fmla="val -54702"/>
              <a:gd name="adj2" fmla="val 77057"/>
              <a:gd name="adj3" fmla="val 16667"/>
            </a:avLst>
          </a:prstGeom>
          <a:solidFill>
            <a:schemeClr val="bg1"/>
          </a:solidFill>
          <a:ln w="22225">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smtClean="0">
                <a:solidFill>
                  <a:schemeClr val="accent1">
                    <a:lumMod val="75000"/>
                  </a:schemeClr>
                </a:solidFill>
                <a:latin typeface="Arial" pitchFamily="34" charset="0"/>
                <a:cs typeface="Arial" pitchFamily="34" charset="0"/>
              </a:rPr>
              <a:t>Number</a:t>
            </a:r>
            <a:r>
              <a:rPr lang="it-IT" sz="1200" dirty="0" smtClean="0">
                <a:solidFill>
                  <a:schemeClr val="accent1">
                    <a:lumMod val="75000"/>
                  </a:schemeClr>
                </a:solidFill>
                <a:latin typeface="Arial" pitchFamily="34" charset="0"/>
                <a:cs typeface="Arial" pitchFamily="34" charset="0"/>
              </a:rPr>
              <a:t> </a:t>
            </a:r>
            <a:r>
              <a:rPr lang="it-IT" sz="1200" dirty="0" err="1" smtClean="0">
                <a:solidFill>
                  <a:schemeClr val="accent1">
                    <a:lumMod val="75000"/>
                  </a:schemeClr>
                </a:solidFill>
                <a:latin typeface="Arial" pitchFamily="34" charset="0"/>
                <a:cs typeface="Arial" pitchFamily="34" charset="0"/>
              </a:rPr>
              <a:t>of</a:t>
            </a:r>
            <a:r>
              <a:rPr lang="it-IT" sz="1200" dirty="0" smtClean="0">
                <a:solidFill>
                  <a:schemeClr val="accent1">
                    <a:lumMod val="75000"/>
                  </a:schemeClr>
                </a:solidFill>
                <a:latin typeface="Arial" pitchFamily="34" charset="0"/>
                <a:cs typeface="Arial" pitchFamily="34" charset="0"/>
              </a:rPr>
              <a:t> the LV </a:t>
            </a:r>
            <a:r>
              <a:rPr lang="it-IT" sz="1200" dirty="0" err="1" smtClean="0">
                <a:solidFill>
                  <a:schemeClr val="accent1">
                    <a:lumMod val="75000"/>
                  </a:schemeClr>
                </a:solidFill>
                <a:latin typeface="Arial" pitchFamily="34" charset="0"/>
                <a:cs typeface="Arial" pitchFamily="34" charset="0"/>
              </a:rPr>
              <a:t>Customers</a:t>
            </a:r>
            <a:r>
              <a:rPr lang="it-IT" sz="1200" dirty="0" smtClean="0">
                <a:solidFill>
                  <a:schemeClr val="accent1">
                    <a:lumMod val="75000"/>
                  </a:schemeClr>
                </a:solidFill>
                <a:latin typeface="Arial" pitchFamily="34" charset="0"/>
                <a:cs typeface="Arial" pitchFamily="34" charset="0"/>
              </a:rPr>
              <a:t> </a:t>
            </a:r>
            <a:r>
              <a:rPr lang="it-IT" sz="1200" dirty="0" err="1" smtClean="0">
                <a:solidFill>
                  <a:schemeClr val="accent1">
                    <a:lumMod val="75000"/>
                  </a:schemeClr>
                </a:solidFill>
                <a:latin typeface="Arial" pitchFamily="34" charset="0"/>
                <a:cs typeface="Arial" pitchFamily="34" charset="0"/>
              </a:rPr>
              <a:t>affected</a:t>
            </a:r>
            <a:r>
              <a:rPr lang="it-IT" sz="1200" dirty="0" smtClean="0">
                <a:solidFill>
                  <a:schemeClr val="accent1">
                    <a:lumMod val="75000"/>
                  </a:schemeClr>
                </a:solidFill>
                <a:latin typeface="Arial" pitchFamily="34" charset="0"/>
                <a:cs typeface="Arial" pitchFamily="34" charset="0"/>
              </a:rPr>
              <a:t> </a:t>
            </a:r>
            <a:r>
              <a:rPr lang="it-IT" sz="1200" dirty="0" err="1" smtClean="0">
                <a:solidFill>
                  <a:schemeClr val="accent1">
                    <a:lumMod val="75000"/>
                  </a:schemeClr>
                </a:solidFill>
                <a:latin typeface="Arial" pitchFamily="34" charset="0"/>
                <a:cs typeface="Arial" pitchFamily="34" charset="0"/>
              </a:rPr>
              <a:t>by</a:t>
            </a:r>
            <a:r>
              <a:rPr lang="it-IT" sz="1200" dirty="0" smtClean="0">
                <a:solidFill>
                  <a:schemeClr val="accent1">
                    <a:lumMod val="75000"/>
                  </a:schemeClr>
                </a:solidFill>
                <a:latin typeface="Arial" pitchFamily="34" charset="0"/>
                <a:cs typeface="Arial" pitchFamily="34" charset="0"/>
              </a:rPr>
              <a:t> the single </a:t>
            </a:r>
            <a:r>
              <a:rPr lang="it-IT" sz="1200" dirty="0" err="1" smtClean="0">
                <a:solidFill>
                  <a:schemeClr val="accent1">
                    <a:lumMod val="75000"/>
                  </a:schemeClr>
                </a:solidFill>
                <a:latin typeface="Arial" pitchFamily="34" charset="0"/>
                <a:cs typeface="Arial" pitchFamily="34" charset="0"/>
              </a:rPr>
              <a:t>interruption</a:t>
            </a:r>
            <a:r>
              <a:rPr lang="it-IT" sz="1200" dirty="0" smtClean="0">
                <a:solidFill>
                  <a:schemeClr val="accent1">
                    <a:lumMod val="75000"/>
                  </a:schemeClr>
                </a:solidFill>
                <a:latin typeface="Arial" pitchFamily="34" charset="0"/>
                <a:cs typeface="Arial" pitchFamily="34" charset="0"/>
              </a:rPr>
              <a:t> </a:t>
            </a:r>
            <a:r>
              <a:rPr lang="it-IT" sz="1200" dirty="0" err="1" smtClean="0">
                <a:solidFill>
                  <a:schemeClr val="accent1">
                    <a:lumMod val="75000"/>
                  </a:schemeClr>
                </a:solidFill>
                <a:latin typeface="Arial" pitchFamily="34" charset="0"/>
                <a:cs typeface="Arial" pitchFamily="34" charset="0"/>
              </a:rPr>
              <a:t>lasting</a:t>
            </a:r>
            <a:r>
              <a:rPr lang="it-IT" sz="1200" dirty="0" smtClean="0">
                <a:solidFill>
                  <a:schemeClr val="accent1">
                    <a:lumMod val="75000"/>
                  </a:schemeClr>
                </a:solidFill>
                <a:latin typeface="Arial" pitchFamily="34" charset="0"/>
                <a:cs typeface="Arial" pitchFamily="34" charset="0"/>
              </a:rPr>
              <a:t> Di </a:t>
            </a:r>
            <a:r>
              <a:rPr lang="it-IT" sz="1200" dirty="0" err="1" smtClean="0">
                <a:solidFill>
                  <a:schemeClr val="accent1">
                    <a:lumMod val="75000"/>
                  </a:schemeClr>
                </a:solidFill>
                <a:latin typeface="Arial" pitchFamily="34" charset="0"/>
                <a:cs typeface="Arial" pitchFamily="34" charset="0"/>
              </a:rPr>
              <a:t>minutes</a:t>
            </a:r>
            <a:endParaRPr lang="it-IT" sz="1200" dirty="0">
              <a:solidFill>
                <a:schemeClr val="accent1">
                  <a:lumMod val="75000"/>
                </a:schemeClr>
              </a:solidFill>
              <a:latin typeface="Arial" pitchFamily="34" charset="0"/>
              <a:cs typeface="Arial" pitchFamily="34" charset="0"/>
            </a:endParaRPr>
          </a:p>
        </p:txBody>
      </p:sp>
      <p:sp>
        <p:nvSpPr>
          <p:cNvPr id="12" name="Fumetto 2 11"/>
          <p:cNvSpPr/>
          <p:nvPr/>
        </p:nvSpPr>
        <p:spPr>
          <a:xfrm>
            <a:off x="5148064" y="3018876"/>
            <a:ext cx="3312367" cy="504056"/>
          </a:xfrm>
          <a:prstGeom prst="wedgeRoundRectCallout">
            <a:avLst>
              <a:gd name="adj1" fmla="val -63667"/>
              <a:gd name="adj2" fmla="val -21965"/>
              <a:gd name="adj3" fmla="val 16667"/>
            </a:avLst>
          </a:prstGeom>
          <a:solidFill>
            <a:schemeClr val="bg1"/>
          </a:solidFill>
          <a:ln w="22225">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smtClean="0">
                <a:solidFill>
                  <a:schemeClr val="accent1">
                    <a:lumMod val="75000"/>
                  </a:schemeClr>
                </a:solidFill>
                <a:latin typeface="Arial" pitchFamily="34" charset="0"/>
                <a:cs typeface="Arial" pitchFamily="34" charset="0"/>
              </a:rPr>
              <a:t>Number</a:t>
            </a:r>
            <a:r>
              <a:rPr lang="it-IT" sz="1200" dirty="0" smtClean="0">
                <a:solidFill>
                  <a:schemeClr val="accent1">
                    <a:lumMod val="75000"/>
                  </a:schemeClr>
                </a:solidFill>
                <a:latin typeface="Arial" pitchFamily="34" charset="0"/>
                <a:cs typeface="Arial" pitchFamily="34" charset="0"/>
              </a:rPr>
              <a:t> </a:t>
            </a:r>
            <a:r>
              <a:rPr lang="it-IT" sz="1200" dirty="0" err="1" smtClean="0">
                <a:solidFill>
                  <a:schemeClr val="accent1">
                    <a:lumMod val="75000"/>
                  </a:schemeClr>
                </a:solidFill>
                <a:latin typeface="Arial" pitchFamily="34" charset="0"/>
                <a:cs typeface="Arial" pitchFamily="34" charset="0"/>
              </a:rPr>
              <a:t>of</a:t>
            </a:r>
            <a:r>
              <a:rPr lang="it-IT" sz="1200" dirty="0" smtClean="0">
                <a:solidFill>
                  <a:schemeClr val="accent1">
                    <a:lumMod val="75000"/>
                  </a:schemeClr>
                </a:solidFill>
                <a:latin typeface="Arial" pitchFamily="34" charset="0"/>
                <a:cs typeface="Arial" pitchFamily="34" charset="0"/>
              </a:rPr>
              <a:t> the total LV </a:t>
            </a:r>
            <a:r>
              <a:rPr lang="it-IT" sz="1200" dirty="0" err="1" smtClean="0">
                <a:solidFill>
                  <a:schemeClr val="accent1">
                    <a:lumMod val="75000"/>
                  </a:schemeClr>
                </a:solidFill>
                <a:latin typeface="Arial" pitchFamily="34" charset="0"/>
                <a:cs typeface="Arial" pitchFamily="34" charset="0"/>
              </a:rPr>
              <a:t>customers</a:t>
            </a:r>
            <a:r>
              <a:rPr lang="it-IT" sz="1200" dirty="0" smtClean="0">
                <a:solidFill>
                  <a:schemeClr val="accent1">
                    <a:lumMod val="75000"/>
                  </a:schemeClr>
                </a:solidFill>
                <a:latin typeface="Arial" pitchFamily="34" charset="0"/>
                <a:cs typeface="Arial" pitchFamily="34" charset="0"/>
              </a:rPr>
              <a:t> </a:t>
            </a:r>
            <a:r>
              <a:rPr lang="it-IT" sz="1200" dirty="0" err="1" smtClean="0">
                <a:solidFill>
                  <a:schemeClr val="accent1">
                    <a:lumMod val="75000"/>
                  </a:schemeClr>
                </a:solidFill>
                <a:latin typeface="Arial" pitchFamily="34" charset="0"/>
                <a:cs typeface="Arial" pitchFamily="34" charset="0"/>
              </a:rPr>
              <a:t>served</a:t>
            </a:r>
            <a:r>
              <a:rPr lang="it-IT" sz="1200" dirty="0" smtClean="0">
                <a:solidFill>
                  <a:schemeClr val="accent1">
                    <a:lumMod val="75000"/>
                  </a:schemeClr>
                </a:solidFill>
                <a:latin typeface="Arial" pitchFamily="34" charset="0"/>
                <a:cs typeface="Arial" pitchFamily="34" charset="0"/>
              </a:rPr>
              <a:t> in a </a:t>
            </a:r>
            <a:r>
              <a:rPr lang="it-IT" sz="1200" dirty="0" err="1" smtClean="0">
                <a:solidFill>
                  <a:schemeClr val="accent1">
                    <a:lumMod val="75000"/>
                  </a:schemeClr>
                </a:solidFill>
                <a:latin typeface="Arial" pitchFamily="34" charset="0"/>
                <a:cs typeface="Arial" pitchFamily="34" charset="0"/>
              </a:rPr>
              <a:t>specifc</a:t>
            </a:r>
            <a:r>
              <a:rPr lang="it-IT" sz="1200" dirty="0" smtClean="0">
                <a:solidFill>
                  <a:schemeClr val="accent1">
                    <a:lumMod val="75000"/>
                  </a:schemeClr>
                </a:solidFill>
                <a:latin typeface="Arial" pitchFamily="34" charset="0"/>
                <a:cs typeface="Arial" pitchFamily="34" charset="0"/>
              </a:rPr>
              <a:t> </a:t>
            </a:r>
            <a:r>
              <a:rPr lang="it-IT" sz="1200" dirty="0" err="1" smtClean="0">
                <a:solidFill>
                  <a:schemeClr val="accent1">
                    <a:lumMod val="75000"/>
                  </a:schemeClr>
                </a:solidFill>
                <a:latin typeface="Arial" pitchFamily="34" charset="0"/>
                <a:cs typeface="Arial" pitchFamily="34" charset="0"/>
              </a:rPr>
              <a:t>territorial</a:t>
            </a:r>
            <a:r>
              <a:rPr lang="it-IT" sz="1200" dirty="0" smtClean="0">
                <a:solidFill>
                  <a:schemeClr val="accent1">
                    <a:lumMod val="75000"/>
                  </a:schemeClr>
                </a:solidFill>
                <a:latin typeface="Arial" pitchFamily="34" charset="0"/>
                <a:cs typeface="Arial" pitchFamily="34" charset="0"/>
              </a:rPr>
              <a:t> </a:t>
            </a:r>
            <a:r>
              <a:rPr lang="it-IT" sz="1200" dirty="0" err="1" smtClean="0">
                <a:solidFill>
                  <a:schemeClr val="accent1">
                    <a:lumMod val="75000"/>
                  </a:schemeClr>
                </a:solidFill>
                <a:latin typeface="Arial" pitchFamily="34" charset="0"/>
                <a:cs typeface="Arial" pitchFamily="34" charset="0"/>
              </a:rPr>
              <a:t>Unit</a:t>
            </a:r>
            <a:endParaRPr lang="it-IT" sz="1200" dirty="0">
              <a:solidFill>
                <a:schemeClr val="accent1">
                  <a:lumMod val="75000"/>
                </a:schemeClr>
              </a:solidFill>
              <a:latin typeface="Arial" pitchFamily="34" charset="0"/>
              <a:cs typeface="Arial" pitchFamily="34" charset="0"/>
            </a:endParaRPr>
          </a:p>
        </p:txBody>
      </p:sp>
      <p:sp>
        <p:nvSpPr>
          <p:cNvPr id="13" name="Text Box 6"/>
          <p:cNvSpPr txBox="1">
            <a:spLocks/>
          </p:cNvSpPr>
          <p:nvPr/>
        </p:nvSpPr>
        <p:spPr bwMode="auto">
          <a:xfrm>
            <a:off x="251520" y="3723878"/>
            <a:ext cx="8618538" cy="1189433"/>
          </a:xfrm>
          <a:prstGeom prst="rect">
            <a:avLst/>
          </a:prstGeom>
          <a:noFill/>
          <a:ln w="12700">
            <a:noFill/>
            <a:miter lim="800000"/>
            <a:headEnd/>
            <a:tailEnd/>
          </a:ln>
          <a:effectLst/>
        </p:spPr>
        <p:txBody>
          <a:bodyPr lIns="80650" tIns="40325" rIns="80650" bIns="40325">
            <a:spAutoFit/>
          </a:bodyPr>
          <a:lstStyle/>
          <a:p>
            <a:pPr marL="342900" indent="-342900">
              <a:spcBef>
                <a:spcPct val="50000"/>
              </a:spcBef>
              <a:buClr>
                <a:srgbClr val="DC4405"/>
              </a:buClr>
              <a:buFont typeface="+mj-lt"/>
              <a:buAutoNum type="arabicPeriod"/>
              <a:defRPr/>
            </a:pPr>
            <a:r>
              <a:rPr lang="it-IT" sz="1600" dirty="0" smtClean="0">
                <a:solidFill>
                  <a:schemeClr val="accent1">
                    <a:lumMod val="75000"/>
                  </a:schemeClr>
                </a:solidFill>
                <a:latin typeface="+mj-lt"/>
              </a:rPr>
              <a:t>The </a:t>
            </a:r>
            <a:r>
              <a:rPr lang="it-IT" sz="1600" dirty="0" err="1" smtClean="0">
                <a:solidFill>
                  <a:schemeClr val="accent1">
                    <a:lumMod val="75000"/>
                  </a:schemeClr>
                </a:solidFill>
                <a:latin typeface="+mj-lt"/>
              </a:rPr>
              <a:t>italian</a:t>
            </a:r>
            <a:r>
              <a:rPr lang="it-IT" sz="1600" dirty="0" smtClean="0">
                <a:solidFill>
                  <a:schemeClr val="accent1">
                    <a:lumMod val="75000"/>
                  </a:schemeClr>
                </a:solidFill>
                <a:latin typeface="+mj-lt"/>
              </a:rPr>
              <a:t> </a:t>
            </a:r>
            <a:r>
              <a:rPr lang="it-IT" sz="1600" dirty="0" err="1" smtClean="0">
                <a:solidFill>
                  <a:schemeClr val="accent1">
                    <a:lumMod val="75000"/>
                  </a:schemeClr>
                </a:solidFill>
                <a:latin typeface="+mj-lt"/>
              </a:rPr>
              <a:t>territory</a:t>
            </a:r>
            <a:r>
              <a:rPr lang="it-IT" sz="1600" dirty="0" smtClean="0">
                <a:solidFill>
                  <a:schemeClr val="accent1">
                    <a:lumMod val="75000"/>
                  </a:schemeClr>
                </a:solidFill>
                <a:latin typeface="+mj-lt"/>
              </a:rPr>
              <a:t> </a:t>
            </a:r>
            <a:r>
              <a:rPr lang="it-IT" sz="1600" dirty="0" err="1" smtClean="0">
                <a:solidFill>
                  <a:schemeClr val="accent1">
                    <a:lumMod val="75000"/>
                  </a:schemeClr>
                </a:solidFill>
                <a:latin typeface="+mj-lt"/>
              </a:rPr>
              <a:t>is</a:t>
            </a:r>
            <a:r>
              <a:rPr lang="it-IT" sz="1600" dirty="0" smtClean="0">
                <a:solidFill>
                  <a:schemeClr val="accent1">
                    <a:lumMod val="75000"/>
                  </a:schemeClr>
                </a:solidFill>
                <a:latin typeface="+mj-lt"/>
              </a:rPr>
              <a:t> </a:t>
            </a:r>
            <a:r>
              <a:rPr lang="it-IT" sz="1600" dirty="0" err="1" smtClean="0">
                <a:solidFill>
                  <a:schemeClr val="accent1">
                    <a:lumMod val="75000"/>
                  </a:schemeClr>
                </a:solidFill>
                <a:latin typeface="+mj-lt"/>
              </a:rPr>
              <a:t>divided</a:t>
            </a:r>
            <a:r>
              <a:rPr lang="it-IT" sz="1600" dirty="0" smtClean="0">
                <a:solidFill>
                  <a:schemeClr val="accent1">
                    <a:lumMod val="75000"/>
                  </a:schemeClr>
                </a:solidFill>
                <a:latin typeface="+mj-lt"/>
              </a:rPr>
              <a:t> in 350 </a:t>
            </a:r>
            <a:r>
              <a:rPr lang="it-IT" sz="1600" dirty="0" err="1" smtClean="0">
                <a:solidFill>
                  <a:schemeClr val="accent1">
                    <a:lumMod val="75000"/>
                  </a:schemeClr>
                </a:solidFill>
                <a:latin typeface="+mj-lt"/>
              </a:rPr>
              <a:t>territorial</a:t>
            </a:r>
            <a:r>
              <a:rPr lang="it-IT" sz="1600" dirty="0" smtClean="0">
                <a:solidFill>
                  <a:schemeClr val="accent1">
                    <a:lumMod val="75000"/>
                  </a:schemeClr>
                </a:solidFill>
                <a:latin typeface="+mj-lt"/>
              </a:rPr>
              <a:t> </a:t>
            </a:r>
            <a:r>
              <a:rPr lang="it-IT" sz="1600" dirty="0" err="1" smtClean="0">
                <a:solidFill>
                  <a:schemeClr val="accent1">
                    <a:lumMod val="75000"/>
                  </a:schemeClr>
                </a:solidFill>
                <a:latin typeface="+mj-lt"/>
              </a:rPr>
              <a:t>units</a:t>
            </a:r>
            <a:r>
              <a:rPr lang="it-IT" sz="1600" dirty="0" smtClean="0">
                <a:solidFill>
                  <a:schemeClr val="accent1">
                    <a:lumMod val="75000"/>
                  </a:schemeClr>
                </a:solidFill>
                <a:latin typeface="+mj-lt"/>
              </a:rPr>
              <a:t> TU  (</a:t>
            </a:r>
            <a:r>
              <a:rPr lang="it-IT" sz="1600" dirty="0" err="1" smtClean="0">
                <a:solidFill>
                  <a:schemeClr val="accent1">
                    <a:lumMod val="75000"/>
                  </a:schemeClr>
                </a:solidFill>
                <a:latin typeface="+mj-lt"/>
              </a:rPr>
              <a:t>rural</a:t>
            </a:r>
            <a:r>
              <a:rPr lang="it-IT" sz="1600" dirty="0" smtClean="0">
                <a:solidFill>
                  <a:schemeClr val="accent1">
                    <a:lumMod val="75000"/>
                  </a:schemeClr>
                </a:solidFill>
                <a:latin typeface="+mj-lt"/>
              </a:rPr>
              <a:t>, </a:t>
            </a:r>
            <a:r>
              <a:rPr lang="it-IT" sz="1600" dirty="0" err="1" smtClean="0">
                <a:solidFill>
                  <a:schemeClr val="accent1">
                    <a:lumMod val="75000"/>
                  </a:schemeClr>
                </a:solidFill>
                <a:latin typeface="+mj-lt"/>
              </a:rPr>
              <a:t>semiurban</a:t>
            </a:r>
            <a:r>
              <a:rPr lang="it-IT" sz="1600" dirty="0" smtClean="0">
                <a:solidFill>
                  <a:schemeClr val="accent1">
                    <a:lumMod val="75000"/>
                  </a:schemeClr>
                </a:solidFill>
                <a:latin typeface="+mj-lt"/>
              </a:rPr>
              <a:t>, </a:t>
            </a:r>
            <a:r>
              <a:rPr lang="it-IT" sz="1600" dirty="0" err="1" smtClean="0">
                <a:solidFill>
                  <a:schemeClr val="accent1">
                    <a:lumMod val="75000"/>
                  </a:schemeClr>
                </a:solidFill>
                <a:latin typeface="+mj-lt"/>
              </a:rPr>
              <a:t>urban</a:t>
            </a:r>
            <a:r>
              <a:rPr lang="it-IT" sz="1600" dirty="0" smtClean="0">
                <a:solidFill>
                  <a:schemeClr val="accent1">
                    <a:lumMod val="75000"/>
                  </a:schemeClr>
                </a:solidFill>
                <a:latin typeface="+mj-lt"/>
              </a:rPr>
              <a:t> area </a:t>
            </a:r>
            <a:r>
              <a:rPr lang="it-IT" sz="1600" dirty="0" err="1" smtClean="0">
                <a:solidFill>
                  <a:schemeClr val="accent1">
                    <a:lumMod val="75000"/>
                  </a:schemeClr>
                </a:solidFill>
                <a:latin typeface="+mj-lt"/>
              </a:rPr>
              <a:t>of</a:t>
            </a:r>
            <a:r>
              <a:rPr lang="it-IT" sz="1600" dirty="0" smtClean="0">
                <a:solidFill>
                  <a:schemeClr val="accent1">
                    <a:lumMod val="75000"/>
                  </a:schemeClr>
                </a:solidFill>
                <a:latin typeface="+mj-lt"/>
              </a:rPr>
              <a:t> </a:t>
            </a:r>
            <a:r>
              <a:rPr lang="it-IT" sz="1600" dirty="0" err="1" smtClean="0">
                <a:solidFill>
                  <a:schemeClr val="accent1">
                    <a:lumMod val="75000"/>
                  </a:schemeClr>
                </a:solidFill>
                <a:latin typeface="+mj-lt"/>
              </a:rPr>
              <a:t>each</a:t>
            </a:r>
            <a:r>
              <a:rPr lang="it-IT" sz="1600" dirty="0" smtClean="0">
                <a:solidFill>
                  <a:schemeClr val="accent1">
                    <a:lumMod val="75000"/>
                  </a:schemeClr>
                </a:solidFill>
                <a:latin typeface="+mj-lt"/>
              </a:rPr>
              <a:t> </a:t>
            </a:r>
            <a:r>
              <a:rPr lang="it-IT" sz="1600" dirty="0" err="1" smtClean="0">
                <a:solidFill>
                  <a:schemeClr val="accent1">
                    <a:lumMod val="75000"/>
                  </a:schemeClr>
                </a:solidFill>
                <a:latin typeface="+mj-lt"/>
              </a:rPr>
              <a:t>Italian</a:t>
            </a:r>
            <a:r>
              <a:rPr lang="it-IT" sz="1600" dirty="0" smtClean="0">
                <a:solidFill>
                  <a:schemeClr val="accent1">
                    <a:lumMod val="75000"/>
                  </a:schemeClr>
                </a:solidFill>
                <a:latin typeface="+mj-lt"/>
              </a:rPr>
              <a:t> Province)</a:t>
            </a:r>
          </a:p>
          <a:p>
            <a:pPr marL="342900" indent="-342900">
              <a:spcBef>
                <a:spcPct val="50000"/>
              </a:spcBef>
              <a:buClr>
                <a:srgbClr val="DC4405"/>
              </a:buClr>
              <a:buFont typeface="+mj-lt"/>
              <a:buAutoNum type="arabicPeriod"/>
              <a:defRPr/>
            </a:pPr>
            <a:r>
              <a:rPr lang="it-IT" sz="1600" dirty="0" err="1" smtClean="0">
                <a:solidFill>
                  <a:schemeClr val="accent1">
                    <a:lumMod val="75000"/>
                  </a:schemeClr>
                </a:solidFill>
                <a:latin typeface="+mj-lt"/>
              </a:rPr>
              <a:t>For</a:t>
            </a:r>
            <a:r>
              <a:rPr lang="it-IT" sz="1600" dirty="0" smtClean="0">
                <a:solidFill>
                  <a:schemeClr val="accent1">
                    <a:lumMod val="75000"/>
                  </a:schemeClr>
                </a:solidFill>
                <a:latin typeface="+mj-lt"/>
              </a:rPr>
              <a:t> </a:t>
            </a:r>
            <a:r>
              <a:rPr lang="it-IT" sz="1600" dirty="0" err="1" smtClean="0">
                <a:solidFill>
                  <a:schemeClr val="accent1">
                    <a:lumMod val="75000"/>
                  </a:schemeClr>
                </a:solidFill>
                <a:latin typeface="+mj-lt"/>
              </a:rPr>
              <a:t>each</a:t>
            </a:r>
            <a:r>
              <a:rPr lang="it-IT" sz="1600" dirty="0" smtClean="0">
                <a:solidFill>
                  <a:schemeClr val="accent1">
                    <a:lumMod val="75000"/>
                  </a:schemeClr>
                </a:solidFill>
                <a:latin typeface="+mj-lt"/>
              </a:rPr>
              <a:t> TU the </a:t>
            </a:r>
            <a:r>
              <a:rPr lang="it-IT" sz="1600" dirty="0" err="1" smtClean="0">
                <a:solidFill>
                  <a:schemeClr val="accent1">
                    <a:lumMod val="75000"/>
                  </a:schemeClr>
                </a:solidFill>
                <a:latin typeface="+mj-lt"/>
              </a:rPr>
              <a:t>regulator</a:t>
            </a:r>
            <a:r>
              <a:rPr lang="it-IT" sz="1600" dirty="0" smtClean="0">
                <a:solidFill>
                  <a:schemeClr val="accent1">
                    <a:lumMod val="75000"/>
                  </a:schemeClr>
                </a:solidFill>
                <a:latin typeface="+mj-lt"/>
              </a:rPr>
              <a:t> </a:t>
            </a:r>
            <a:r>
              <a:rPr lang="it-IT" sz="1600" dirty="0" err="1" smtClean="0">
                <a:solidFill>
                  <a:schemeClr val="accent1">
                    <a:lumMod val="75000"/>
                  </a:schemeClr>
                </a:solidFill>
                <a:latin typeface="+mj-lt"/>
              </a:rPr>
              <a:t>sets</a:t>
            </a:r>
            <a:r>
              <a:rPr lang="it-IT" sz="1600" dirty="0" smtClean="0">
                <a:solidFill>
                  <a:schemeClr val="accent1">
                    <a:lumMod val="75000"/>
                  </a:schemeClr>
                </a:solidFill>
                <a:latin typeface="+mj-lt"/>
              </a:rPr>
              <a:t> a </a:t>
            </a:r>
            <a:r>
              <a:rPr lang="it-IT" sz="1600" dirty="0" err="1" smtClean="0">
                <a:solidFill>
                  <a:schemeClr val="accent1">
                    <a:lumMod val="75000"/>
                  </a:schemeClr>
                </a:solidFill>
                <a:latin typeface="+mj-lt"/>
              </a:rPr>
              <a:t>starting</a:t>
            </a:r>
            <a:r>
              <a:rPr lang="it-IT" sz="1600" dirty="0" smtClean="0">
                <a:solidFill>
                  <a:schemeClr val="accent1">
                    <a:lumMod val="75000"/>
                  </a:schemeClr>
                </a:solidFill>
                <a:latin typeface="+mj-lt"/>
              </a:rPr>
              <a:t> </a:t>
            </a:r>
            <a:r>
              <a:rPr lang="it-IT" sz="1600" dirty="0" err="1" smtClean="0">
                <a:solidFill>
                  <a:schemeClr val="accent1">
                    <a:lumMod val="75000"/>
                  </a:schemeClr>
                </a:solidFill>
                <a:latin typeface="+mj-lt"/>
              </a:rPr>
              <a:t>level</a:t>
            </a:r>
            <a:r>
              <a:rPr lang="it-IT" sz="1600" dirty="0" smtClean="0">
                <a:solidFill>
                  <a:schemeClr val="accent1">
                    <a:lumMod val="75000"/>
                  </a:schemeClr>
                </a:solidFill>
                <a:latin typeface="+mj-lt"/>
              </a:rPr>
              <a:t> </a:t>
            </a:r>
            <a:r>
              <a:rPr lang="it-IT" sz="1600" dirty="0" err="1" smtClean="0">
                <a:solidFill>
                  <a:schemeClr val="accent1">
                    <a:lumMod val="75000"/>
                  </a:schemeClr>
                </a:solidFill>
                <a:latin typeface="+mj-lt"/>
              </a:rPr>
              <a:t>of</a:t>
            </a:r>
            <a:r>
              <a:rPr lang="it-IT" sz="1600" dirty="0" smtClean="0">
                <a:solidFill>
                  <a:schemeClr val="accent1">
                    <a:lumMod val="75000"/>
                  </a:schemeClr>
                </a:solidFill>
                <a:latin typeface="+mj-lt"/>
              </a:rPr>
              <a:t> SAIDI </a:t>
            </a:r>
            <a:r>
              <a:rPr lang="it-IT" sz="1600" dirty="0" err="1" smtClean="0">
                <a:solidFill>
                  <a:schemeClr val="accent1">
                    <a:lumMod val="75000"/>
                  </a:schemeClr>
                </a:solidFill>
                <a:latin typeface="+mj-lt"/>
              </a:rPr>
              <a:t>indicator</a:t>
            </a:r>
            <a:r>
              <a:rPr lang="it-IT" sz="1600" dirty="0" smtClean="0">
                <a:solidFill>
                  <a:schemeClr val="accent1">
                    <a:lumMod val="75000"/>
                  </a:schemeClr>
                </a:solidFill>
                <a:latin typeface="+mj-lt"/>
              </a:rPr>
              <a:t> and a trend </a:t>
            </a:r>
            <a:r>
              <a:rPr lang="it-IT" sz="1600" dirty="0" err="1" smtClean="0">
                <a:solidFill>
                  <a:schemeClr val="accent1">
                    <a:lumMod val="75000"/>
                  </a:schemeClr>
                </a:solidFill>
                <a:latin typeface="+mj-lt"/>
              </a:rPr>
              <a:t>of</a:t>
            </a:r>
            <a:r>
              <a:rPr lang="it-IT" sz="1600" dirty="0" smtClean="0">
                <a:solidFill>
                  <a:schemeClr val="accent1">
                    <a:lumMod val="75000"/>
                  </a:schemeClr>
                </a:solidFill>
                <a:latin typeface="+mj-lt"/>
              </a:rPr>
              <a:t> </a:t>
            </a:r>
            <a:r>
              <a:rPr lang="it-IT" sz="1600" dirty="0" err="1" smtClean="0">
                <a:solidFill>
                  <a:schemeClr val="accent1">
                    <a:lumMod val="75000"/>
                  </a:schemeClr>
                </a:solidFill>
                <a:latin typeface="+mj-lt"/>
              </a:rPr>
              <a:t>required</a:t>
            </a:r>
            <a:r>
              <a:rPr lang="it-IT" sz="1600" dirty="0" smtClean="0">
                <a:solidFill>
                  <a:schemeClr val="accent1">
                    <a:lumMod val="75000"/>
                  </a:schemeClr>
                </a:solidFill>
                <a:latin typeface="+mj-lt"/>
              </a:rPr>
              <a:t> </a:t>
            </a:r>
            <a:r>
              <a:rPr lang="it-IT" sz="1600" dirty="0" err="1" smtClean="0">
                <a:solidFill>
                  <a:schemeClr val="accent1">
                    <a:lumMod val="75000"/>
                  </a:schemeClr>
                </a:solidFill>
                <a:latin typeface="+mj-lt"/>
              </a:rPr>
              <a:t>improvement</a:t>
            </a:r>
            <a:r>
              <a:rPr lang="it-IT" sz="1600" dirty="0" smtClean="0">
                <a:solidFill>
                  <a:schemeClr val="accent1">
                    <a:lumMod val="75000"/>
                  </a:schemeClr>
                </a:solidFill>
                <a:latin typeface="+mj-lt"/>
              </a:rPr>
              <a:t> </a:t>
            </a:r>
            <a:r>
              <a:rPr lang="it-IT" sz="1600" dirty="0" err="1" smtClean="0">
                <a:solidFill>
                  <a:schemeClr val="accent1">
                    <a:lumMod val="75000"/>
                  </a:schemeClr>
                </a:solidFill>
                <a:latin typeface="+mj-lt"/>
              </a:rPr>
              <a:t>for</a:t>
            </a:r>
            <a:r>
              <a:rPr lang="it-IT" sz="1600" dirty="0" smtClean="0">
                <a:solidFill>
                  <a:schemeClr val="accent1">
                    <a:lumMod val="75000"/>
                  </a:schemeClr>
                </a:solidFill>
                <a:latin typeface="+mj-lt"/>
              </a:rPr>
              <a:t> </a:t>
            </a:r>
            <a:r>
              <a:rPr lang="it-IT" sz="1600" dirty="0" err="1" smtClean="0">
                <a:solidFill>
                  <a:schemeClr val="accent1">
                    <a:lumMod val="75000"/>
                  </a:schemeClr>
                </a:solidFill>
                <a:latin typeface="+mj-lt"/>
              </a:rPr>
              <a:t>each</a:t>
            </a:r>
            <a:r>
              <a:rPr lang="it-IT" sz="1600" dirty="0" smtClean="0">
                <a:solidFill>
                  <a:schemeClr val="accent1">
                    <a:lumMod val="75000"/>
                  </a:schemeClr>
                </a:solidFill>
                <a:latin typeface="+mj-lt"/>
              </a:rPr>
              <a:t> </a:t>
            </a:r>
            <a:r>
              <a:rPr lang="it-IT" sz="1600" dirty="0" err="1" smtClean="0">
                <a:solidFill>
                  <a:schemeClr val="accent1">
                    <a:lumMod val="75000"/>
                  </a:schemeClr>
                </a:solidFill>
                <a:latin typeface="+mj-lt"/>
              </a:rPr>
              <a:t>year</a:t>
            </a:r>
            <a:r>
              <a:rPr lang="it-IT" sz="1600" dirty="0" smtClean="0">
                <a:solidFill>
                  <a:schemeClr val="accent1">
                    <a:lumMod val="75000"/>
                  </a:schemeClr>
                </a:solidFill>
                <a:latin typeface="+mj-lt"/>
              </a:rPr>
              <a:t>.</a:t>
            </a:r>
            <a:endParaRPr lang="it-IT" sz="1600" dirty="0">
              <a:solidFill>
                <a:schemeClr val="accent1">
                  <a:lumMod val="75000"/>
                </a:schemeClr>
              </a:solidFill>
              <a:latin typeface="+mj-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aster">
  <a:themeElements>
    <a:clrScheme name="nuova palette">
      <a:dk1>
        <a:srgbClr val="53565A"/>
      </a:dk1>
      <a:lt1>
        <a:srgbClr val="FFFFFF"/>
      </a:lt1>
      <a:dk2>
        <a:srgbClr val="DBDDDE"/>
      </a:dk2>
      <a:lt2>
        <a:srgbClr val="D2D2D2"/>
      </a:lt2>
      <a:accent1>
        <a:srgbClr val="0033A0"/>
      </a:accent1>
      <a:accent2>
        <a:srgbClr val="DC4405"/>
      </a:accent2>
      <a:accent3>
        <a:srgbClr val="0085CA"/>
      </a:accent3>
      <a:accent4>
        <a:srgbClr val="FFA300"/>
      </a:accent4>
      <a:accent5>
        <a:srgbClr val="00B140"/>
      </a:accent5>
      <a:accent6>
        <a:srgbClr val="7F99CF"/>
      </a:accent6>
      <a:hlink>
        <a:srgbClr val="17BBFD"/>
      </a:hlink>
      <a:folHlink>
        <a:srgbClr val="FF79C2"/>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682</TotalTime>
  <Words>2156</Words>
  <Application>Microsoft Office PowerPoint</Application>
  <PresentationFormat>Presentación en pantalla (16:9)</PresentationFormat>
  <Paragraphs>385</Paragraphs>
  <Slides>31</Slides>
  <Notes>10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31</vt:i4>
      </vt:variant>
    </vt:vector>
  </HeadingPairs>
  <TitlesOfParts>
    <vt:vector size="33" baseType="lpstr">
      <vt:lpstr>Master</vt:lpstr>
      <vt:lpstr>Documento</vt:lpstr>
      <vt:lpstr>The Italian regulatory scheme. Continuity of Service   Carlo Laderchi Global Infrastructure and Networks</vt:lpstr>
      <vt:lpstr>Enel Networks and Infrastructures</vt:lpstr>
      <vt:lpstr>The Italian Regulation of Continuity of Service</vt:lpstr>
      <vt:lpstr>The Italian Regulation of Continuity of Service</vt:lpstr>
      <vt:lpstr>The Italian Regulation of Continuity of Service</vt:lpstr>
      <vt:lpstr>The Italian Regulation of Continuity of Service</vt:lpstr>
      <vt:lpstr>The Italian Regulation of Continuity of Service</vt:lpstr>
      <vt:lpstr>The Italian Regulation of Continuity of Service</vt:lpstr>
      <vt:lpstr>The Italian Regulation of Continuity of Service</vt:lpstr>
      <vt:lpstr>The Italian Regulation of Continuity of Service</vt:lpstr>
      <vt:lpstr>The Italian Regulation of Continuity of Service</vt:lpstr>
      <vt:lpstr>The Italian Regulation of Continuity of Service</vt:lpstr>
      <vt:lpstr>The Italian Regulation of Continuity of Service</vt:lpstr>
      <vt:lpstr>The Italian Regulation of Continuity of Service</vt:lpstr>
      <vt:lpstr>The Italian Regulation of Continuity of Service</vt:lpstr>
      <vt:lpstr>The Italian Regulation of Continuity of Service</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Distribution Network Operation First Evolution of Distribution network – Improving of continuity of supply - NUMBER</vt:lpstr>
      <vt:lpstr>The Spain Regulation of Continuity of Service</vt:lpstr>
      <vt:lpstr>The Germany Regulation of Continuity of Service</vt:lpstr>
      <vt:lpstr>The France Regulation of Continuity of Service</vt:lpstr>
      <vt:lpstr>Diapositiva 31</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Alessia Monteferri</dc:creator>
  <cp:lastModifiedBy>co79050222</cp:lastModifiedBy>
  <cp:revision>284</cp:revision>
  <dcterms:created xsi:type="dcterms:W3CDTF">2014-02-05T11:37:02Z</dcterms:created>
  <dcterms:modified xsi:type="dcterms:W3CDTF">2015-12-02T22:38:14Z</dcterms:modified>
</cp:coreProperties>
</file>